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9" r:id="rId1"/>
    <p:sldMasterId id="2147487046" r:id="rId2"/>
    <p:sldMasterId id="2147487415" r:id="rId3"/>
  </p:sldMasterIdLst>
  <p:notesMasterIdLst>
    <p:notesMasterId r:id="rId29"/>
  </p:notesMasterIdLst>
  <p:sldIdLst>
    <p:sldId id="2455" r:id="rId4"/>
    <p:sldId id="2214" r:id="rId5"/>
    <p:sldId id="3707" r:id="rId6"/>
    <p:sldId id="4397" r:id="rId7"/>
    <p:sldId id="4396" r:id="rId8"/>
    <p:sldId id="4395" r:id="rId9"/>
    <p:sldId id="4394" r:id="rId10"/>
    <p:sldId id="4398" r:id="rId11"/>
    <p:sldId id="4399" r:id="rId12"/>
    <p:sldId id="4400" r:id="rId13"/>
    <p:sldId id="4401" r:id="rId14"/>
    <p:sldId id="4402" r:id="rId15"/>
    <p:sldId id="4403" r:id="rId16"/>
    <p:sldId id="4414" r:id="rId17"/>
    <p:sldId id="4415" r:id="rId18"/>
    <p:sldId id="4404" r:id="rId19"/>
    <p:sldId id="4405" r:id="rId20"/>
    <p:sldId id="4406" r:id="rId21"/>
    <p:sldId id="4407" r:id="rId22"/>
    <p:sldId id="4408" r:id="rId23"/>
    <p:sldId id="4409" r:id="rId24"/>
    <p:sldId id="4410" r:id="rId25"/>
    <p:sldId id="4411" r:id="rId26"/>
    <p:sldId id="4412" r:id="rId27"/>
    <p:sldId id="4413" r:id="rId2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SimSun"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SimSun"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D3ED"/>
    <a:srgbClr val="9C582E"/>
    <a:srgbClr val="E6F159"/>
    <a:srgbClr val="D5D4F0"/>
    <a:srgbClr val="C6C4EA"/>
    <a:srgbClr val="B3F7CF"/>
    <a:srgbClr val="F2E6DE"/>
    <a:srgbClr val="F4F9B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6199" autoAdjust="0"/>
  </p:normalViewPr>
  <p:slideViewPr>
    <p:cSldViewPr>
      <p:cViewPr varScale="1">
        <p:scale>
          <a:sx n="59" d="100"/>
          <a:sy n="59" d="100"/>
        </p:scale>
        <p:origin x="864"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8"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a:defRPr/>
            </a:pPr>
            <a:fld id="{99CCE0B4-C554-4028-BE49-6CBFC4E010E2}" type="datetimeFigureOut">
              <a:rPr lang="en-US"/>
              <a:pPr>
                <a:defRPr/>
              </a:pPr>
              <a:t>4/19/2026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42236B70-6EF3-423E-AD2A-A676B2D6A9D0}" type="slidenum">
              <a:rPr lang="en-US" altLang="en-US"/>
              <a:pPr>
                <a:defRPr/>
              </a:pPr>
              <a:t>‹#›</a:t>
            </a:fld>
            <a:endParaRPr lang="en-US" altLang="en-US"/>
          </a:p>
        </p:txBody>
      </p:sp>
    </p:spTree>
    <p:extLst>
      <p:ext uri="{BB962C8B-B14F-4D97-AF65-F5344CB8AC3E}">
        <p14:creationId xmlns:p14="http://schemas.microsoft.com/office/powerpoint/2010/main" val="22336133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AAA547EE-9C5F-4B7F-B881-4B67D407AE6B}"/>
              </a:ext>
            </a:extLst>
          </p:cNvPr>
          <p:cNvSpPr>
            <a:spLocks noGrp="1"/>
          </p:cNvSpPr>
          <p:nvPr>
            <p:ph type="dt" sz="half" idx="10"/>
          </p:nvPr>
        </p:nvSpPr>
        <p:spPr/>
        <p:txBody>
          <a:bodyPr/>
          <a:lstStyle>
            <a:lvl1pPr>
              <a:defRPr/>
            </a:lvl1pPr>
          </a:lstStyle>
          <a:p>
            <a:pPr>
              <a:defRPr/>
            </a:pPr>
            <a:fld id="{3E067D8B-447D-4806-840C-3761697763ED}" type="datetime1">
              <a:rPr lang="en-US"/>
              <a:pPr>
                <a:defRPr/>
              </a:pPr>
              <a:t>4/19/2026</a:t>
            </a:fld>
            <a:endParaRPr lang="en-US"/>
          </a:p>
        </p:txBody>
      </p:sp>
      <p:sp>
        <p:nvSpPr>
          <p:cNvPr id="5" name="Footer Placeholder 4">
            <a:extLst>
              <a:ext uri="{FF2B5EF4-FFF2-40B4-BE49-F238E27FC236}">
                <a16:creationId xmlns:a16="http://schemas.microsoft.com/office/drawing/2014/main" id="{C06C25BD-E135-4117-A265-131B2351AE62}"/>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AFE3A814-5C35-4693-9A8D-ECCE9F952597}"/>
              </a:ext>
            </a:extLst>
          </p:cNvPr>
          <p:cNvSpPr>
            <a:spLocks noGrp="1"/>
          </p:cNvSpPr>
          <p:nvPr>
            <p:ph type="sldNum" sz="quarter" idx="12"/>
          </p:nvPr>
        </p:nvSpPr>
        <p:spPr/>
        <p:txBody>
          <a:bodyPr/>
          <a:lstStyle>
            <a:lvl1pPr>
              <a:defRPr/>
            </a:lvl1pPr>
          </a:lstStyle>
          <a:p>
            <a:pPr>
              <a:defRPr/>
            </a:pPr>
            <a:fld id="{01FFF816-7056-4407-9C4C-9DBF6102623A}" type="slidenum">
              <a:rPr lang="en-US" altLang="en-US"/>
              <a:pPr>
                <a:defRPr/>
              </a:pPr>
              <a:t>‹#›</a:t>
            </a:fld>
            <a:endParaRPr lang="en-US" altLang="en-US"/>
          </a:p>
        </p:txBody>
      </p:sp>
    </p:spTree>
    <p:extLst>
      <p:ext uri="{BB962C8B-B14F-4D97-AF65-F5344CB8AC3E}">
        <p14:creationId xmlns:p14="http://schemas.microsoft.com/office/powerpoint/2010/main" val="2564853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034C19-0131-4963-8FB1-7F59CC4F2239}"/>
              </a:ext>
            </a:extLst>
          </p:cNvPr>
          <p:cNvSpPr>
            <a:spLocks noGrp="1"/>
          </p:cNvSpPr>
          <p:nvPr>
            <p:ph type="dt" sz="half" idx="10"/>
          </p:nvPr>
        </p:nvSpPr>
        <p:spPr/>
        <p:txBody>
          <a:bodyPr/>
          <a:lstStyle>
            <a:lvl1pPr>
              <a:defRPr/>
            </a:lvl1pPr>
          </a:lstStyle>
          <a:p>
            <a:pPr>
              <a:defRPr/>
            </a:pPr>
            <a:fld id="{A437812D-8455-49F8-8763-31EA88F711F5}" type="datetime1">
              <a:rPr lang="en-US"/>
              <a:pPr>
                <a:defRPr/>
              </a:pPr>
              <a:t>4/19/2026</a:t>
            </a:fld>
            <a:endParaRPr lang="en-US"/>
          </a:p>
        </p:txBody>
      </p:sp>
      <p:sp>
        <p:nvSpPr>
          <p:cNvPr id="5" name="Footer Placeholder 4">
            <a:extLst>
              <a:ext uri="{FF2B5EF4-FFF2-40B4-BE49-F238E27FC236}">
                <a16:creationId xmlns:a16="http://schemas.microsoft.com/office/drawing/2014/main" id="{F485FD7C-70A1-4FD7-99DA-2C3009340D6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11C0EB3A-C3AC-4EE7-B900-EE64CB9BBAC1}"/>
              </a:ext>
            </a:extLst>
          </p:cNvPr>
          <p:cNvSpPr>
            <a:spLocks noGrp="1"/>
          </p:cNvSpPr>
          <p:nvPr>
            <p:ph type="sldNum" sz="quarter" idx="12"/>
          </p:nvPr>
        </p:nvSpPr>
        <p:spPr/>
        <p:txBody>
          <a:bodyPr/>
          <a:lstStyle>
            <a:lvl1pPr>
              <a:defRPr/>
            </a:lvl1pPr>
          </a:lstStyle>
          <a:p>
            <a:pPr>
              <a:defRPr/>
            </a:pPr>
            <a:fld id="{BA26FF59-23D7-4ACB-84D0-45C3BD644BF8}" type="slidenum">
              <a:rPr lang="en-US" altLang="en-US"/>
              <a:pPr>
                <a:defRPr/>
              </a:pPr>
              <a:t>‹#›</a:t>
            </a:fld>
            <a:endParaRPr lang="en-US" altLang="en-US"/>
          </a:p>
        </p:txBody>
      </p:sp>
    </p:spTree>
    <p:extLst>
      <p:ext uri="{BB962C8B-B14F-4D97-AF65-F5344CB8AC3E}">
        <p14:creationId xmlns:p14="http://schemas.microsoft.com/office/powerpoint/2010/main" val="15007090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E0837-DB8D-4463-9AE4-479A73181FD6}"/>
              </a:ext>
            </a:extLst>
          </p:cNvPr>
          <p:cNvSpPr>
            <a:spLocks noGrp="1"/>
          </p:cNvSpPr>
          <p:nvPr>
            <p:ph type="dt" sz="half" idx="10"/>
          </p:nvPr>
        </p:nvSpPr>
        <p:spPr/>
        <p:txBody>
          <a:bodyPr/>
          <a:lstStyle>
            <a:lvl1pPr>
              <a:defRPr/>
            </a:lvl1pPr>
          </a:lstStyle>
          <a:p>
            <a:pPr>
              <a:defRPr/>
            </a:pPr>
            <a:fld id="{93C8E269-E917-4493-87CF-A70118104007}" type="datetime1">
              <a:rPr lang="en-US"/>
              <a:pPr>
                <a:defRPr/>
              </a:pPr>
              <a:t>4/19/2026</a:t>
            </a:fld>
            <a:endParaRPr lang="en-US"/>
          </a:p>
        </p:txBody>
      </p:sp>
      <p:sp>
        <p:nvSpPr>
          <p:cNvPr id="5" name="Footer Placeholder 4">
            <a:extLst>
              <a:ext uri="{FF2B5EF4-FFF2-40B4-BE49-F238E27FC236}">
                <a16:creationId xmlns:a16="http://schemas.microsoft.com/office/drawing/2014/main" id="{D75C03EF-48A9-417C-8F08-26A287FC76EC}"/>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8199034-5E40-4A43-BC5A-ABFF129BCC28}"/>
              </a:ext>
            </a:extLst>
          </p:cNvPr>
          <p:cNvSpPr>
            <a:spLocks noGrp="1"/>
          </p:cNvSpPr>
          <p:nvPr>
            <p:ph type="sldNum" sz="quarter" idx="12"/>
          </p:nvPr>
        </p:nvSpPr>
        <p:spPr/>
        <p:txBody>
          <a:bodyPr/>
          <a:lstStyle>
            <a:lvl1pPr>
              <a:defRPr/>
            </a:lvl1pPr>
          </a:lstStyle>
          <a:p>
            <a:pPr>
              <a:defRPr/>
            </a:pPr>
            <a:fld id="{FBF69AFB-4F7A-4EAB-931E-EC9B55EE2986}" type="slidenum">
              <a:rPr lang="en-US" altLang="en-US"/>
              <a:pPr>
                <a:defRPr/>
              </a:pPr>
              <a:t>‹#›</a:t>
            </a:fld>
            <a:endParaRPr lang="en-US" altLang="en-US"/>
          </a:p>
        </p:txBody>
      </p:sp>
    </p:spTree>
    <p:extLst>
      <p:ext uri="{BB962C8B-B14F-4D97-AF65-F5344CB8AC3E}">
        <p14:creationId xmlns:p14="http://schemas.microsoft.com/office/powerpoint/2010/main" val="42923831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4108221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61906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11111339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10100" y="609600"/>
            <a:ext cx="4229100" cy="6096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6432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7199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203128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5097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580941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2226D8-D52D-41B5-ACA1-2352531B230F}"/>
              </a:ext>
            </a:extLst>
          </p:cNvPr>
          <p:cNvSpPr>
            <a:spLocks noGrp="1"/>
          </p:cNvSpPr>
          <p:nvPr>
            <p:ph type="dt" sz="half" idx="10"/>
          </p:nvPr>
        </p:nvSpPr>
        <p:spPr/>
        <p:txBody>
          <a:bodyPr/>
          <a:lstStyle>
            <a:lvl1pPr>
              <a:defRPr/>
            </a:lvl1pPr>
          </a:lstStyle>
          <a:p>
            <a:pPr>
              <a:defRPr/>
            </a:pPr>
            <a:fld id="{1B304EDE-B6F7-4B63-8BCC-2981C887842A}" type="datetime1">
              <a:rPr lang="en-US"/>
              <a:pPr>
                <a:defRPr/>
              </a:pPr>
              <a:t>4/19/2026</a:t>
            </a:fld>
            <a:endParaRPr lang="en-US"/>
          </a:p>
        </p:txBody>
      </p:sp>
      <p:sp>
        <p:nvSpPr>
          <p:cNvPr id="5" name="Footer Placeholder 4">
            <a:extLst>
              <a:ext uri="{FF2B5EF4-FFF2-40B4-BE49-F238E27FC236}">
                <a16:creationId xmlns:a16="http://schemas.microsoft.com/office/drawing/2014/main" id="{DDAD5FB6-4E42-42B0-A91D-5A6C3C22E60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FFF8D12-AE3C-40FC-875F-42F7027B51D7}"/>
              </a:ext>
            </a:extLst>
          </p:cNvPr>
          <p:cNvSpPr>
            <a:spLocks noGrp="1"/>
          </p:cNvSpPr>
          <p:nvPr>
            <p:ph type="sldNum" sz="quarter" idx="12"/>
          </p:nvPr>
        </p:nvSpPr>
        <p:spPr/>
        <p:txBody>
          <a:bodyPr/>
          <a:lstStyle>
            <a:lvl1pPr>
              <a:defRPr/>
            </a:lvl1pPr>
          </a:lstStyle>
          <a:p>
            <a:pPr>
              <a:defRPr/>
            </a:pPr>
            <a:fld id="{85531465-F40B-4509-B7CF-2EE0D8B9E1FB}" type="slidenum">
              <a:rPr lang="en-US" altLang="en-US"/>
              <a:pPr>
                <a:defRPr/>
              </a:pPr>
              <a:t>‹#›</a:t>
            </a:fld>
            <a:endParaRPr lang="en-US" altLang="en-US"/>
          </a:p>
        </p:txBody>
      </p:sp>
    </p:spTree>
    <p:extLst>
      <p:ext uri="{BB962C8B-B14F-4D97-AF65-F5344CB8AC3E}">
        <p14:creationId xmlns:p14="http://schemas.microsoft.com/office/powerpoint/2010/main" val="75798261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4596181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2804877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6550" y="152400"/>
            <a:ext cx="2152650" cy="6553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52400"/>
            <a:ext cx="6305550" cy="6553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662143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4681020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3553211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89370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2026/4/19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6106394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2026/4/19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98746963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2026/4/19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6136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2026/4/19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28078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7C0A4B-3120-4193-9CBC-E35CEC4A91C1}"/>
              </a:ext>
            </a:extLst>
          </p:cNvPr>
          <p:cNvSpPr>
            <a:spLocks noGrp="1"/>
          </p:cNvSpPr>
          <p:nvPr>
            <p:ph type="dt" sz="half" idx="10"/>
          </p:nvPr>
        </p:nvSpPr>
        <p:spPr/>
        <p:txBody>
          <a:bodyPr/>
          <a:lstStyle>
            <a:lvl1pPr>
              <a:defRPr/>
            </a:lvl1pPr>
          </a:lstStyle>
          <a:p>
            <a:pPr>
              <a:defRPr/>
            </a:pPr>
            <a:fld id="{D121EC4D-2419-4B22-93B1-51C67215E1FC}" type="datetime1">
              <a:rPr lang="en-US"/>
              <a:pPr>
                <a:defRPr/>
              </a:pPr>
              <a:t>4/19/2026</a:t>
            </a:fld>
            <a:endParaRPr lang="en-US"/>
          </a:p>
        </p:txBody>
      </p:sp>
      <p:sp>
        <p:nvSpPr>
          <p:cNvPr id="5" name="Footer Placeholder 4">
            <a:extLst>
              <a:ext uri="{FF2B5EF4-FFF2-40B4-BE49-F238E27FC236}">
                <a16:creationId xmlns:a16="http://schemas.microsoft.com/office/drawing/2014/main" id="{54F3BBF6-D928-4C0C-8B78-A8CCFC84E826}"/>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7217AC-2FB6-4377-A875-4C43E79261B7}"/>
              </a:ext>
            </a:extLst>
          </p:cNvPr>
          <p:cNvSpPr>
            <a:spLocks noGrp="1"/>
          </p:cNvSpPr>
          <p:nvPr>
            <p:ph type="sldNum" sz="quarter" idx="12"/>
          </p:nvPr>
        </p:nvSpPr>
        <p:spPr/>
        <p:txBody>
          <a:bodyPr/>
          <a:lstStyle>
            <a:lvl1pPr>
              <a:defRPr/>
            </a:lvl1pPr>
          </a:lstStyle>
          <a:p>
            <a:pPr>
              <a:defRPr/>
            </a:pPr>
            <a:fld id="{D0FD6C0F-3C4E-4678-B1C2-68AD9883DFAD}" type="slidenum">
              <a:rPr lang="en-US" altLang="en-US"/>
              <a:pPr>
                <a:defRPr/>
              </a:pPr>
              <a:t>‹#›</a:t>
            </a:fld>
            <a:endParaRPr lang="en-US" altLang="en-US"/>
          </a:p>
        </p:txBody>
      </p:sp>
    </p:spTree>
    <p:extLst>
      <p:ext uri="{BB962C8B-B14F-4D97-AF65-F5344CB8AC3E}">
        <p14:creationId xmlns:p14="http://schemas.microsoft.com/office/powerpoint/2010/main" val="261592194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2026/4/19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8100891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2026/4/19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17822398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45694319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2026/4/19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889113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99813387-DD00-42F4-B65F-9827263B6432}"/>
              </a:ext>
            </a:extLst>
          </p:cNvPr>
          <p:cNvSpPr>
            <a:spLocks noGrp="1"/>
          </p:cNvSpPr>
          <p:nvPr>
            <p:ph type="dt" sz="half" idx="10"/>
          </p:nvPr>
        </p:nvSpPr>
        <p:spPr/>
        <p:txBody>
          <a:bodyPr/>
          <a:lstStyle>
            <a:lvl1pPr>
              <a:defRPr/>
            </a:lvl1pPr>
          </a:lstStyle>
          <a:p>
            <a:pPr>
              <a:defRPr/>
            </a:pPr>
            <a:fld id="{39AFAC5B-FFE3-4B23-9764-C27BCF322085}" type="datetime1">
              <a:rPr lang="en-US"/>
              <a:pPr>
                <a:defRPr/>
              </a:pPr>
              <a:t>4/19/2026</a:t>
            </a:fld>
            <a:endParaRPr lang="en-US"/>
          </a:p>
        </p:txBody>
      </p:sp>
      <p:sp>
        <p:nvSpPr>
          <p:cNvPr id="6" name="Footer Placeholder 4">
            <a:extLst>
              <a:ext uri="{FF2B5EF4-FFF2-40B4-BE49-F238E27FC236}">
                <a16:creationId xmlns:a16="http://schemas.microsoft.com/office/drawing/2014/main" id="{96071734-1BAC-471A-B552-256545B72927}"/>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F7C286D-8B60-476E-B064-1A0567051600}"/>
              </a:ext>
            </a:extLst>
          </p:cNvPr>
          <p:cNvSpPr>
            <a:spLocks noGrp="1"/>
          </p:cNvSpPr>
          <p:nvPr>
            <p:ph type="sldNum" sz="quarter" idx="12"/>
          </p:nvPr>
        </p:nvSpPr>
        <p:spPr/>
        <p:txBody>
          <a:bodyPr/>
          <a:lstStyle>
            <a:lvl1pPr>
              <a:defRPr/>
            </a:lvl1pPr>
          </a:lstStyle>
          <a:p>
            <a:pPr>
              <a:defRPr/>
            </a:pPr>
            <a:fld id="{25969938-843D-429C-83EA-95C64632D989}" type="slidenum">
              <a:rPr lang="en-US" altLang="en-US"/>
              <a:pPr>
                <a:defRPr/>
              </a:pPr>
              <a:t>‹#›</a:t>
            </a:fld>
            <a:endParaRPr lang="en-US" altLang="en-US"/>
          </a:p>
        </p:txBody>
      </p:sp>
    </p:spTree>
    <p:extLst>
      <p:ext uri="{BB962C8B-B14F-4D97-AF65-F5344CB8AC3E}">
        <p14:creationId xmlns:p14="http://schemas.microsoft.com/office/powerpoint/2010/main" val="7791975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6916749C-18BF-48FE-8A3C-59ADCFAD9E4A}"/>
              </a:ext>
            </a:extLst>
          </p:cNvPr>
          <p:cNvSpPr>
            <a:spLocks noGrp="1"/>
          </p:cNvSpPr>
          <p:nvPr>
            <p:ph type="dt" sz="half" idx="10"/>
          </p:nvPr>
        </p:nvSpPr>
        <p:spPr/>
        <p:txBody>
          <a:bodyPr/>
          <a:lstStyle>
            <a:lvl1pPr>
              <a:defRPr/>
            </a:lvl1pPr>
          </a:lstStyle>
          <a:p>
            <a:pPr>
              <a:defRPr/>
            </a:pPr>
            <a:fld id="{1AF6CC98-713D-4111-B2FE-3D63E890C5D9}" type="datetime1">
              <a:rPr lang="en-US"/>
              <a:pPr>
                <a:defRPr/>
              </a:pPr>
              <a:t>4/19/2026</a:t>
            </a:fld>
            <a:endParaRPr lang="en-US"/>
          </a:p>
        </p:txBody>
      </p:sp>
      <p:sp>
        <p:nvSpPr>
          <p:cNvPr id="8" name="Footer Placeholder 4">
            <a:extLst>
              <a:ext uri="{FF2B5EF4-FFF2-40B4-BE49-F238E27FC236}">
                <a16:creationId xmlns:a16="http://schemas.microsoft.com/office/drawing/2014/main" id="{EBCF58F3-4B2E-46A4-B066-CA373CD7ABE2}"/>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BD6E3B31-10EA-4E3C-AC6D-A2B42B3730E7}"/>
              </a:ext>
            </a:extLst>
          </p:cNvPr>
          <p:cNvSpPr>
            <a:spLocks noGrp="1"/>
          </p:cNvSpPr>
          <p:nvPr>
            <p:ph type="sldNum" sz="quarter" idx="12"/>
          </p:nvPr>
        </p:nvSpPr>
        <p:spPr/>
        <p:txBody>
          <a:bodyPr/>
          <a:lstStyle>
            <a:lvl1pPr>
              <a:defRPr/>
            </a:lvl1pPr>
          </a:lstStyle>
          <a:p>
            <a:pPr>
              <a:defRPr/>
            </a:pPr>
            <a:fld id="{77CA4D73-F60C-440E-93E3-012DEC5B270C}" type="slidenum">
              <a:rPr lang="en-US" altLang="en-US"/>
              <a:pPr>
                <a:defRPr/>
              </a:pPr>
              <a:t>‹#›</a:t>
            </a:fld>
            <a:endParaRPr lang="en-US" altLang="en-US"/>
          </a:p>
        </p:txBody>
      </p:sp>
    </p:spTree>
    <p:extLst>
      <p:ext uri="{BB962C8B-B14F-4D97-AF65-F5344CB8AC3E}">
        <p14:creationId xmlns:p14="http://schemas.microsoft.com/office/powerpoint/2010/main" val="25952004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2AC161EB-7B9A-4DED-B2CC-7A2CDB8689F6}"/>
              </a:ext>
            </a:extLst>
          </p:cNvPr>
          <p:cNvSpPr>
            <a:spLocks noGrp="1"/>
          </p:cNvSpPr>
          <p:nvPr>
            <p:ph type="dt" sz="half" idx="10"/>
          </p:nvPr>
        </p:nvSpPr>
        <p:spPr/>
        <p:txBody>
          <a:bodyPr/>
          <a:lstStyle>
            <a:lvl1pPr>
              <a:defRPr/>
            </a:lvl1pPr>
          </a:lstStyle>
          <a:p>
            <a:pPr>
              <a:defRPr/>
            </a:pPr>
            <a:fld id="{AD613DD9-E229-4AA9-A02A-63C2F5BF25D2}" type="datetime1">
              <a:rPr lang="en-US"/>
              <a:pPr>
                <a:defRPr/>
              </a:pPr>
              <a:t>4/19/2026</a:t>
            </a:fld>
            <a:endParaRPr lang="en-US"/>
          </a:p>
        </p:txBody>
      </p:sp>
      <p:sp>
        <p:nvSpPr>
          <p:cNvPr id="4" name="Footer Placeholder 4">
            <a:extLst>
              <a:ext uri="{FF2B5EF4-FFF2-40B4-BE49-F238E27FC236}">
                <a16:creationId xmlns:a16="http://schemas.microsoft.com/office/drawing/2014/main" id="{F88B699F-DC4E-404A-9195-DDD69450C3B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D25A9CC8-E29C-4199-A222-1CD4739703FD}"/>
              </a:ext>
            </a:extLst>
          </p:cNvPr>
          <p:cNvSpPr>
            <a:spLocks noGrp="1"/>
          </p:cNvSpPr>
          <p:nvPr>
            <p:ph type="sldNum" sz="quarter" idx="12"/>
          </p:nvPr>
        </p:nvSpPr>
        <p:spPr/>
        <p:txBody>
          <a:bodyPr/>
          <a:lstStyle>
            <a:lvl1pPr>
              <a:defRPr/>
            </a:lvl1pPr>
          </a:lstStyle>
          <a:p>
            <a:pPr>
              <a:defRPr/>
            </a:pPr>
            <a:fld id="{811C2B2B-3B11-4F3E-AC7E-1C470D068689}" type="slidenum">
              <a:rPr lang="en-US" altLang="en-US"/>
              <a:pPr>
                <a:defRPr/>
              </a:pPr>
              <a:t>‹#›</a:t>
            </a:fld>
            <a:endParaRPr lang="en-US" altLang="en-US"/>
          </a:p>
        </p:txBody>
      </p:sp>
    </p:spTree>
    <p:extLst>
      <p:ext uri="{BB962C8B-B14F-4D97-AF65-F5344CB8AC3E}">
        <p14:creationId xmlns:p14="http://schemas.microsoft.com/office/powerpoint/2010/main" val="30514998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C4F2A25-AFF8-4894-8262-2EDCB480C246}"/>
              </a:ext>
            </a:extLst>
          </p:cNvPr>
          <p:cNvSpPr>
            <a:spLocks noGrp="1"/>
          </p:cNvSpPr>
          <p:nvPr>
            <p:ph type="dt" sz="half" idx="10"/>
          </p:nvPr>
        </p:nvSpPr>
        <p:spPr/>
        <p:txBody>
          <a:bodyPr/>
          <a:lstStyle>
            <a:lvl1pPr>
              <a:defRPr/>
            </a:lvl1pPr>
          </a:lstStyle>
          <a:p>
            <a:pPr>
              <a:defRPr/>
            </a:pPr>
            <a:fld id="{CE4232AB-25B5-4749-8F7C-DA579E56FEA4}" type="datetime1">
              <a:rPr lang="en-US"/>
              <a:pPr>
                <a:defRPr/>
              </a:pPr>
              <a:t>4/19/2026</a:t>
            </a:fld>
            <a:endParaRPr lang="en-US"/>
          </a:p>
        </p:txBody>
      </p:sp>
      <p:sp>
        <p:nvSpPr>
          <p:cNvPr id="3" name="Footer Placeholder 4">
            <a:extLst>
              <a:ext uri="{FF2B5EF4-FFF2-40B4-BE49-F238E27FC236}">
                <a16:creationId xmlns:a16="http://schemas.microsoft.com/office/drawing/2014/main" id="{39214CB8-1D0B-485F-8216-F8C88322076F}"/>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9DB0EFC4-D4FC-4A4A-ABB7-F8B38B63C092}"/>
              </a:ext>
            </a:extLst>
          </p:cNvPr>
          <p:cNvSpPr>
            <a:spLocks noGrp="1"/>
          </p:cNvSpPr>
          <p:nvPr>
            <p:ph type="sldNum" sz="quarter" idx="12"/>
          </p:nvPr>
        </p:nvSpPr>
        <p:spPr/>
        <p:txBody>
          <a:bodyPr/>
          <a:lstStyle>
            <a:lvl1pPr>
              <a:defRPr/>
            </a:lvl1pPr>
          </a:lstStyle>
          <a:p>
            <a:pPr>
              <a:defRPr/>
            </a:pPr>
            <a:fld id="{8B935964-74FD-49DD-A88E-61BE6975745F}" type="slidenum">
              <a:rPr lang="en-US" altLang="en-US"/>
              <a:pPr>
                <a:defRPr/>
              </a:pPr>
              <a:t>‹#›</a:t>
            </a:fld>
            <a:endParaRPr lang="en-US" altLang="en-US"/>
          </a:p>
        </p:txBody>
      </p:sp>
    </p:spTree>
    <p:extLst>
      <p:ext uri="{BB962C8B-B14F-4D97-AF65-F5344CB8AC3E}">
        <p14:creationId xmlns:p14="http://schemas.microsoft.com/office/powerpoint/2010/main" val="2970915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C2C43CD0-CEA4-471E-81BE-DD34DC7E7E53}"/>
              </a:ext>
            </a:extLst>
          </p:cNvPr>
          <p:cNvSpPr>
            <a:spLocks noGrp="1"/>
          </p:cNvSpPr>
          <p:nvPr>
            <p:ph type="dt" sz="half" idx="10"/>
          </p:nvPr>
        </p:nvSpPr>
        <p:spPr/>
        <p:txBody>
          <a:bodyPr/>
          <a:lstStyle>
            <a:lvl1pPr>
              <a:defRPr/>
            </a:lvl1pPr>
          </a:lstStyle>
          <a:p>
            <a:pPr>
              <a:defRPr/>
            </a:pPr>
            <a:fld id="{5D503A79-4993-4327-844E-9966A046CEB7}" type="datetime1">
              <a:rPr lang="en-US"/>
              <a:pPr>
                <a:defRPr/>
              </a:pPr>
              <a:t>4/19/2026</a:t>
            </a:fld>
            <a:endParaRPr lang="en-US"/>
          </a:p>
        </p:txBody>
      </p:sp>
      <p:sp>
        <p:nvSpPr>
          <p:cNvPr id="6" name="Footer Placeholder 4">
            <a:extLst>
              <a:ext uri="{FF2B5EF4-FFF2-40B4-BE49-F238E27FC236}">
                <a16:creationId xmlns:a16="http://schemas.microsoft.com/office/drawing/2014/main" id="{AD2A6082-F6FD-45D3-B7CF-8D2C01B00E1B}"/>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066BA9CE-22DD-44BD-9BCC-925EF3BC77B7}"/>
              </a:ext>
            </a:extLst>
          </p:cNvPr>
          <p:cNvSpPr>
            <a:spLocks noGrp="1"/>
          </p:cNvSpPr>
          <p:nvPr>
            <p:ph type="sldNum" sz="quarter" idx="12"/>
          </p:nvPr>
        </p:nvSpPr>
        <p:spPr/>
        <p:txBody>
          <a:bodyPr/>
          <a:lstStyle>
            <a:lvl1pPr>
              <a:defRPr/>
            </a:lvl1pPr>
          </a:lstStyle>
          <a:p>
            <a:pPr>
              <a:defRPr/>
            </a:pPr>
            <a:fld id="{3B19C334-597B-49EB-BFBE-C854CFA8678C}" type="slidenum">
              <a:rPr lang="en-US" altLang="en-US"/>
              <a:pPr>
                <a:defRPr/>
              </a:pPr>
              <a:t>‹#›</a:t>
            </a:fld>
            <a:endParaRPr lang="en-US" altLang="en-US"/>
          </a:p>
        </p:txBody>
      </p:sp>
    </p:spTree>
    <p:extLst>
      <p:ext uri="{BB962C8B-B14F-4D97-AF65-F5344CB8AC3E}">
        <p14:creationId xmlns:p14="http://schemas.microsoft.com/office/powerpoint/2010/main" val="1351394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F33BC50-C44C-4424-B200-B1D0AE19816C}"/>
              </a:ext>
            </a:extLst>
          </p:cNvPr>
          <p:cNvSpPr>
            <a:spLocks noGrp="1"/>
          </p:cNvSpPr>
          <p:nvPr>
            <p:ph type="dt" sz="half" idx="10"/>
          </p:nvPr>
        </p:nvSpPr>
        <p:spPr/>
        <p:txBody>
          <a:bodyPr/>
          <a:lstStyle>
            <a:lvl1pPr>
              <a:defRPr/>
            </a:lvl1pPr>
          </a:lstStyle>
          <a:p>
            <a:pPr>
              <a:defRPr/>
            </a:pPr>
            <a:fld id="{8E2F45A4-FF06-402D-9BF2-97C4A9066CB9}" type="datetime1">
              <a:rPr lang="en-US"/>
              <a:pPr>
                <a:defRPr/>
              </a:pPr>
              <a:t>4/19/2026</a:t>
            </a:fld>
            <a:endParaRPr lang="en-US"/>
          </a:p>
        </p:txBody>
      </p:sp>
      <p:sp>
        <p:nvSpPr>
          <p:cNvPr id="6" name="Footer Placeholder 4">
            <a:extLst>
              <a:ext uri="{FF2B5EF4-FFF2-40B4-BE49-F238E27FC236}">
                <a16:creationId xmlns:a16="http://schemas.microsoft.com/office/drawing/2014/main" id="{632DB6DC-ECC8-4701-B2FF-CC2D714849E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CD468CE-9765-45FD-BDF2-C84AA8FC9753}"/>
              </a:ext>
            </a:extLst>
          </p:cNvPr>
          <p:cNvSpPr>
            <a:spLocks noGrp="1"/>
          </p:cNvSpPr>
          <p:nvPr>
            <p:ph type="sldNum" sz="quarter" idx="12"/>
          </p:nvPr>
        </p:nvSpPr>
        <p:spPr/>
        <p:txBody>
          <a:bodyPr/>
          <a:lstStyle>
            <a:lvl1pPr>
              <a:defRPr/>
            </a:lvl1pPr>
          </a:lstStyle>
          <a:p>
            <a:pPr>
              <a:defRPr/>
            </a:pPr>
            <a:fld id="{3B23AAA0-3C81-4D50-A004-B208CF0044EB}" type="slidenum">
              <a:rPr lang="en-US" altLang="en-US"/>
              <a:pPr>
                <a:defRPr/>
              </a:pPr>
              <a:t>‹#›</a:t>
            </a:fld>
            <a:endParaRPr lang="en-US" altLang="en-US"/>
          </a:p>
        </p:txBody>
      </p:sp>
    </p:spTree>
    <p:extLst>
      <p:ext uri="{BB962C8B-B14F-4D97-AF65-F5344CB8AC3E}">
        <p14:creationId xmlns:p14="http://schemas.microsoft.com/office/powerpoint/2010/main" val="14098959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72DBEFF4-EA75-4B0F-B08D-8EE1C4C74150}"/>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7171" name="Text Placeholder 2">
            <a:extLst>
              <a:ext uri="{FF2B5EF4-FFF2-40B4-BE49-F238E27FC236}">
                <a16:creationId xmlns:a16="http://schemas.microsoft.com/office/drawing/2014/main" id="{D334935C-DC33-49C7-A87B-6DF672008547}"/>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AAA58CFB-F10E-46B1-9998-1821AF5A0BE0}"/>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defRPr>
            </a:lvl1pPr>
          </a:lstStyle>
          <a:p>
            <a:pPr>
              <a:defRPr/>
            </a:pPr>
            <a:fld id="{FD1FEF7B-61E1-456A-A82C-40901A8BB5CE}" type="datetime1">
              <a:rPr lang="en-US"/>
              <a:pPr>
                <a:defRPr/>
              </a:pPr>
              <a:t>4/19/2026</a:t>
            </a:fld>
            <a:endParaRPr lang="en-US"/>
          </a:p>
        </p:txBody>
      </p:sp>
      <p:sp>
        <p:nvSpPr>
          <p:cNvPr id="5" name="Footer Placeholder 4">
            <a:extLst>
              <a:ext uri="{FF2B5EF4-FFF2-40B4-BE49-F238E27FC236}">
                <a16:creationId xmlns:a16="http://schemas.microsoft.com/office/drawing/2014/main" id="{5ADA4005-53F5-437C-B30E-FB8253474B68}"/>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defRPr>
            </a:lvl1pPr>
          </a:lstStyle>
          <a:p>
            <a:pPr>
              <a:defRPr/>
            </a:pPr>
            <a:endParaRPr lang="en-US"/>
          </a:p>
        </p:txBody>
      </p:sp>
      <p:sp>
        <p:nvSpPr>
          <p:cNvPr id="6" name="Slide Number Placeholder 5">
            <a:extLst>
              <a:ext uri="{FF2B5EF4-FFF2-40B4-BE49-F238E27FC236}">
                <a16:creationId xmlns:a16="http://schemas.microsoft.com/office/drawing/2014/main" id="{C1457264-7802-45E4-833D-91E013BCF316}"/>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82252FA8-32CF-42B2-A90F-16AA4833DC4B}" type="slidenum">
              <a:rPr lang="en-US" altLang="en-US"/>
              <a:pPr>
                <a:defRPr/>
              </a:pPr>
              <a:t>‹#›</a:t>
            </a:fld>
            <a:endParaRPr lang="en-US" altLang="en-US"/>
          </a:p>
        </p:txBody>
      </p:sp>
    </p:spTree>
    <p:extLst>
      <p:ext uri="{BB962C8B-B14F-4D97-AF65-F5344CB8AC3E}">
        <p14:creationId xmlns:p14="http://schemas.microsoft.com/office/powerpoint/2010/main" val="923265358"/>
      </p:ext>
    </p:extLst>
  </p:cSld>
  <p:clrMap bg1="lt1" tx1="dk1" bg2="lt2" tx2="dk2" accent1="accent1" accent2="accent2" accent3="accent3" accent4="accent4" accent5="accent5" accent6="accent6" hlink="hlink" folHlink="folHlink"/>
  <p:sldLayoutIdLst>
    <p:sldLayoutId id="2147483840" r:id="rId1"/>
    <p:sldLayoutId id="2147483841" r:id="rId2"/>
    <p:sldLayoutId id="2147483842" r:id="rId3"/>
    <p:sldLayoutId id="2147483843" r:id="rId4"/>
    <p:sldLayoutId id="2147483844" r:id="rId5"/>
    <p:sldLayoutId id="2147483845" r:id="rId6"/>
    <p:sldLayoutId id="2147483846" r:id="rId7"/>
    <p:sldLayoutId id="2147483847" r:id="rId8"/>
    <p:sldLayoutId id="2147483848" r:id="rId9"/>
    <p:sldLayoutId id="2147483849" r:id="rId10"/>
    <p:sldLayoutId id="2147483850" r:id="rId11"/>
  </p:sldLayoutIdLst>
  <p:hf sldNum="0"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2pPr>
      <a:lvl3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3pPr>
      <a:lvl4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4pPr>
      <a:lvl5pPr algn="ctr" rtl="0" eaLnBrk="0" fontAlgn="base" hangingPunct="0">
        <a:spcBef>
          <a:spcPct val="0"/>
        </a:spcBef>
        <a:spcAft>
          <a:spcPct val="0"/>
        </a:spcAft>
        <a:defRPr sz="4400">
          <a:solidFill>
            <a:schemeClr val="tx1"/>
          </a:solidFill>
          <a:latin typeface="Calibri" pitchFamily="34" charset="0"/>
          <a:ea typeface="新細明體" panose="02020500000000000000" pitchFamily="18" charset="-12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304800" y="152400"/>
            <a:ext cx="8534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TW"/>
              <a:t>【</a:t>
            </a:r>
            <a:r>
              <a:rPr lang="zh-TW" altLang="en-US"/>
              <a:t>全能的創造主</a:t>
            </a:r>
            <a:r>
              <a:rPr lang="en-US" altLang="zh-TW"/>
              <a:t>】1/4                        </a:t>
            </a:r>
            <a:r>
              <a:rPr lang="zh-TW" altLang="en-US"/>
              <a:t>讚美之泉</a:t>
            </a:r>
            <a:r>
              <a:rPr lang="en-US" altLang="zh-TW"/>
              <a:t>/</a:t>
            </a:r>
            <a:r>
              <a:rPr lang="zh-TW" altLang="en-US"/>
              <a:t>全能的創造主</a:t>
            </a:r>
          </a:p>
        </p:txBody>
      </p:sp>
      <p:sp>
        <p:nvSpPr>
          <p:cNvPr id="2051" name="Rectangle 3"/>
          <p:cNvSpPr>
            <a:spLocks noGrp="1" noChangeArrowheads="1"/>
          </p:cNvSpPr>
          <p:nvPr>
            <p:ph type="body" idx="1"/>
          </p:nvPr>
        </p:nvSpPr>
        <p:spPr bwMode="auto">
          <a:xfrm>
            <a:off x="228600" y="609600"/>
            <a:ext cx="8610600" cy="609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你使天空絢麗，大地富足 </a:t>
            </a:r>
          </a:p>
          <a:p>
            <a:pPr lvl="0"/>
            <a:r>
              <a:rPr lang="zh-TW" altLang="en-US"/>
              <a:t>你令江河涌流，群山復甦 </a:t>
            </a:r>
          </a:p>
          <a:p>
            <a:pPr lvl="0"/>
            <a:r>
              <a:rPr lang="zh-TW" altLang="en-US"/>
              <a:t>你使百鳥歡唱，百花盛開 </a:t>
            </a:r>
          </a:p>
          <a:p>
            <a:pPr lvl="0"/>
            <a:r>
              <a:rPr lang="zh-TW" altLang="en-US"/>
              <a:t>你賜生命綿延，命令萬物 </a:t>
            </a:r>
          </a:p>
          <a:p>
            <a:pPr lvl="0"/>
            <a:r>
              <a:rPr lang="zh-TW" altLang="en-US"/>
              <a:t>哈利路亞， </a:t>
            </a:r>
          </a:p>
          <a:p>
            <a:pPr lvl="0"/>
            <a:r>
              <a:rPr lang="zh-TW" altLang="en-US"/>
              <a:t>全能的創造主！</a:t>
            </a:r>
          </a:p>
          <a:p>
            <a:pPr lvl="0"/>
            <a:r>
              <a:rPr lang="zh-TW" altLang="en-US"/>
              <a:t>哈利路亞， </a:t>
            </a:r>
          </a:p>
          <a:p>
            <a:pPr lvl="0"/>
            <a:r>
              <a:rPr lang="zh-TW" altLang="en-US"/>
              <a:t>萬國萬民都向你跪拜。</a:t>
            </a:r>
          </a:p>
        </p:txBody>
      </p:sp>
    </p:spTree>
    <p:extLst>
      <p:ext uri="{BB962C8B-B14F-4D97-AF65-F5344CB8AC3E}">
        <p14:creationId xmlns:p14="http://schemas.microsoft.com/office/powerpoint/2010/main" val="467548378"/>
      </p:ext>
    </p:extLst>
  </p:cSld>
  <p:clrMap bg1="dk2" tx1="lt1" bg2="dk1" tx2="lt2" accent1="accent1" accent2="accent2" accent3="accent3" accent4="accent4" accent5="accent5" accent6="accent6" hlink="hlink" folHlink="folHlink"/>
  <p:sldLayoutIdLst>
    <p:sldLayoutId id="2147487047" r:id="rId1"/>
    <p:sldLayoutId id="2147487048" r:id="rId2"/>
    <p:sldLayoutId id="2147487049" r:id="rId3"/>
    <p:sldLayoutId id="2147487050" r:id="rId4"/>
    <p:sldLayoutId id="2147487051" r:id="rId5"/>
    <p:sldLayoutId id="2147487052" r:id="rId6"/>
    <p:sldLayoutId id="2147487053" r:id="rId7"/>
    <p:sldLayoutId id="2147487054" r:id="rId8"/>
    <p:sldLayoutId id="2147487055" r:id="rId9"/>
    <p:sldLayoutId id="2147487056" r:id="rId10"/>
    <p:sldLayoutId id="2147487057" r:id="rId11"/>
  </p:sldLayoutIdLst>
  <p:txStyles>
    <p:titleStyle>
      <a:lvl1pPr algn="l" rtl="0" eaLnBrk="0" fontAlgn="base" hangingPunct="0">
        <a:spcBef>
          <a:spcPct val="0"/>
        </a:spcBef>
        <a:spcAft>
          <a:spcPct val="0"/>
        </a:spcAft>
        <a:defRPr kumimoji="1" sz="2000" u="sng">
          <a:solidFill>
            <a:schemeClr val="tx2"/>
          </a:solidFill>
          <a:latin typeface="+mj-lt"/>
          <a:ea typeface="+mj-ea"/>
          <a:cs typeface="DFYuanMedium-B5"/>
        </a:defRPr>
      </a:lvl1pPr>
      <a:lvl2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2pPr>
      <a:lvl3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3pPr>
      <a:lvl4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4pPr>
      <a:lvl5pPr algn="l" rtl="0" eaLnBrk="0" fontAlgn="base" hangingPunct="0">
        <a:spcBef>
          <a:spcPct val="0"/>
        </a:spcBef>
        <a:spcAft>
          <a:spcPct val="0"/>
        </a:spcAft>
        <a:defRPr kumimoji="1" sz="2000" u="sng">
          <a:solidFill>
            <a:schemeClr val="tx2"/>
          </a:solidFill>
          <a:latin typeface="DFYuanMedium-B5" pitchFamily="49" charset="-120"/>
          <a:ea typeface="DFYuanMedium-B5" pitchFamily="49" charset="-120"/>
          <a:cs typeface="DFYuanMedium-B5"/>
        </a:defRPr>
      </a:lvl5pPr>
      <a:lvl6pPr marL="457200" algn="l" rtl="0" fontAlgn="base">
        <a:spcBef>
          <a:spcPct val="0"/>
        </a:spcBef>
        <a:spcAft>
          <a:spcPct val="0"/>
        </a:spcAft>
        <a:defRPr kumimoji="1" sz="2000" u="sng">
          <a:solidFill>
            <a:schemeClr val="tx2"/>
          </a:solidFill>
          <a:latin typeface="DFYuanMedium-B5" pitchFamily="49" charset="-120"/>
          <a:ea typeface="DFYuanMedium-B5" pitchFamily="49" charset="-120"/>
        </a:defRPr>
      </a:lvl6pPr>
      <a:lvl7pPr marL="914400" algn="l" rtl="0" fontAlgn="base">
        <a:spcBef>
          <a:spcPct val="0"/>
        </a:spcBef>
        <a:spcAft>
          <a:spcPct val="0"/>
        </a:spcAft>
        <a:defRPr kumimoji="1" sz="2000" u="sng">
          <a:solidFill>
            <a:schemeClr val="tx2"/>
          </a:solidFill>
          <a:latin typeface="DFYuanMedium-B5" pitchFamily="49" charset="-120"/>
          <a:ea typeface="DFYuanMedium-B5" pitchFamily="49" charset="-120"/>
        </a:defRPr>
      </a:lvl7pPr>
      <a:lvl8pPr marL="1371600" algn="l" rtl="0" fontAlgn="base">
        <a:spcBef>
          <a:spcPct val="0"/>
        </a:spcBef>
        <a:spcAft>
          <a:spcPct val="0"/>
        </a:spcAft>
        <a:defRPr kumimoji="1" sz="2000" u="sng">
          <a:solidFill>
            <a:schemeClr val="tx2"/>
          </a:solidFill>
          <a:latin typeface="DFYuanMedium-B5" pitchFamily="49" charset="-120"/>
          <a:ea typeface="DFYuanMedium-B5" pitchFamily="49" charset="-120"/>
        </a:defRPr>
      </a:lvl8pPr>
      <a:lvl9pPr marL="1828800" algn="l" rtl="0" fontAlgn="base">
        <a:spcBef>
          <a:spcPct val="0"/>
        </a:spcBef>
        <a:spcAft>
          <a:spcPct val="0"/>
        </a:spcAft>
        <a:defRPr kumimoji="1" sz="2000" u="sng">
          <a:solidFill>
            <a:schemeClr val="tx2"/>
          </a:solidFill>
          <a:latin typeface="DFYuanMedium-B5" pitchFamily="49" charset="-120"/>
          <a:ea typeface="DFYuanMedium-B5" pitchFamily="49" charset="-120"/>
        </a:defRPr>
      </a:lvl9pPr>
    </p:titleStyle>
    <p:bodyStyle>
      <a:lvl1pPr marL="342900" indent="-342900" algn="ctr" rtl="0" eaLnBrk="0" fontAlgn="base" hangingPunct="0">
        <a:spcBef>
          <a:spcPct val="0"/>
        </a:spcBef>
        <a:spcAft>
          <a:spcPct val="0"/>
        </a:spcAft>
        <a:defRPr kumimoji="1" sz="48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Arial" charset="0"/>
          <a:ea typeface="+mn-ea"/>
          <a:cs typeface="DFYuanMedium-B5"/>
        </a:defRPr>
      </a:lvl2pPr>
      <a:lvl3pPr marL="1143000" indent="-228600" algn="l" rtl="0" eaLnBrk="0" fontAlgn="base" hangingPunct="0">
        <a:spcBef>
          <a:spcPct val="20000"/>
        </a:spcBef>
        <a:spcAft>
          <a:spcPct val="0"/>
        </a:spcAft>
        <a:buChar char="•"/>
        <a:defRPr kumimoji="1" sz="2400">
          <a:solidFill>
            <a:schemeClr val="tx1"/>
          </a:solidFill>
          <a:latin typeface="Arial" charset="0"/>
          <a:ea typeface="+mn-ea"/>
          <a:cs typeface="DFYuanMedium-B5"/>
        </a:defRPr>
      </a:lvl3pPr>
      <a:lvl4pPr marL="16002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4pPr>
      <a:lvl5pPr marL="2057400" indent="-228600" algn="l" rtl="0" eaLnBrk="0" fontAlgn="base" hangingPunct="0">
        <a:spcBef>
          <a:spcPct val="20000"/>
        </a:spcBef>
        <a:spcAft>
          <a:spcPct val="0"/>
        </a:spcAft>
        <a:buChar char="»"/>
        <a:defRPr kumimoji="1" sz="2000">
          <a:solidFill>
            <a:schemeClr val="tx1"/>
          </a:solidFill>
          <a:latin typeface="Arial" charset="0"/>
          <a:ea typeface="+mn-ea"/>
          <a:cs typeface="DFYuanMedium-B5"/>
        </a:defRPr>
      </a:lvl5pPr>
      <a:lvl6pPr marL="2514600" indent="-228600" algn="l" rtl="0" fontAlgn="base">
        <a:spcBef>
          <a:spcPct val="20000"/>
        </a:spcBef>
        <a:spcAft>
          <a:spcPct val="0"/>
        </a:spcAft>
        <a:buChar char="»"/>
        <a:defRPr kumimoji="1" sz="2000">
          <a:solidFill>
            <a:schemeClr val="tx1"/>
          </a:solidFill>
          <a:latin typeface="Arial" charset="0"/>
          <a:ea typeface="+mn-ea"/>
        </a:defRPr>
      </a:lvl6pPr>
      <a:lvl7pPr marL="2971800" indent="-228600" algn="l" rtl="0" fontAlgn="base">
        <a:spcBef>
          <a:spcPct val="20000"/>
        </a:spcBef>
        <a:spcAft>
          <a:spcPct val="0"/>
        </a:spcAft>
        <a:buChar char="»"/>
        <a:defRPr kumimoji="1" sz="2000">
          <a:solidFill>
            <a:schemeClr val="tx1"/>
          </a:solidFill>
          <a:latin typeface="Arial" charset="0"/>
          <a:ea typeface="+mn-ea"/>
        </a:defRPr>
      </a:lvl7pPr>
      <a:lvl8pPr marL="3429000" indent="-228600" algn="l" rtl="0" fontAlgn="base">
        <a:spcBef>
          <a:spcPct val="20000"/>
        </a:spcBef>
        <a:spcAft>
          <a:spcPct val="0"/>
        </a:spcAft>
        <a:buChar char="»"/>
        <a:defRPr kumimoji="1" sz="2000">
          <a:solidFill>
            <a:schemeClr val="tx1"/>
          </a:solidFill>
          <a:latin typeface="Arial" charset="0"/>
          <a:ea typeface="+mn-ea"/>
        </a:defRPr>
      </a:lvl8pPr>
      <a:lvl9pPr marL="3886200" indent="-228600" algn="l" rtl="0" fontAlgn="base">
        <a:spcBef>
          <a:spcPct val="20000"/>
        </a:spcBef>
        <a:spcAft>
          <a:spcPct val="0"/>
        </a:spcAft>
        <a:buChar char="»"/>
        <a:defRPr kumimoji="1" sz="2000">
          <a:solidFill>
            <a:schemeClr val="tx1"/>
          </a:solidFill>
          <a:latin typeface="Arial" charset="0"/>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2026/4/19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214679359"/>
      </p:ext>
    </p:extLst>
  </p:cSld>
  <p:clrMap bg1="lt1" tx1="dk1" bg2="lt2" tx2="dk2" accent1="accent1" accent2="accent2" accent3="accent3" accent4="accent4" accent5="accent5" accent6="accent6" hlink="hlink" folHlink="folHlink"/>
  <p:sldLayoutIdLst>
    <p:sldLayoutId id="2147487416" r:id="rId1"/>
    <p:sldLayoutId id="2147487417" r:id="rId2"/>
    <p:sldLayoutId id="2147487418" r:id="rId3"/>
    <p:sldLayoutId id="2147487419" r:id="rId4"/>
    <p:sldLayoutId id="2147487420" r:id="rId5"/>
    <p:sldLayoutId id="2147487421" r:id="rId6"/>
    <p:sldLayoutId id="2147487422" r:id="rId7"/>
    <p:sldLayoutId id="2147487423" r:id="rId8"/>
    <p:sldLayoutId id="2147487424" r:id="rId9"/>
    <p:sldLayoutId id="2147487425" r:id="rId10"/>
    <p:sldLayoutId id="2147487426"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AutoShape 2" descr="Here is the link for Sunday's sermon &amp;... - Van Riper Ellis ..."/>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sp>
        <p:nvSpPr>
          <p:cNvPr id="3" name="AutoShape 4" descr="Here is the link for Sunday's sermon &amp;... - Van Riper Ellis ..."/>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Garamond" panose="02020404030301010803" pitchFamily="18" charset="0"/>
              <a:ea typeface="SimSun" panose="02010600030101010101" pitchFamily="2" charset="-122"/>
              <a:cs typeface="Times New Roman"/>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0375" y="3132690"/>
            <a:ext cx="8476313" cy="2810911"/>
          </a:xfrm>
          <a:prstGeom prst="rect">
            <a:avLst/>
          </a:prstGeom>
        </p:spPr>
      </p:pic>
      <p:sp>
        <p:nvSpPr>
          <p:cNvPr id="7" name="TextBox 6"/>
          <p:cNvSpPr txBox="1"/>
          <p:nvPr/>
        </p:nvSpPr>
        <p:spPr>
          <a:xfrm>
            <a:off x="2544736" y="1524000"/>
            <a:ext cx="4307589" cy="1323439"/>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zh-TW" alt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rPr>
              <a:t>主日信息</a:t>
            </a:r>
            <a:endParaRPr kumimoji="0" lang="en-US" sz="8000" b="1" i="0" u="none" strike="noStrike" kern="1200" cap="none" spc="0" normalizeH="0" baseline="0" noProof="0" dirty="0">
              <a:ln>
                <a:noFill/>
              </a:ln>
              <a:solidFill>
                <a:srgbClr val="FFFF00"/>
              </a:solidFill>
              <a:effectLst/>
              <a:uLnTx/>
              <a:uFillTx/>
              <a:latin typeface="KaiTi" panose="02010609060101010101" pitchFamily="49" charset="-122"/>
              <a:ea typeface="KaiTi" panose="02010609060101010101" pitchFamily="49" charset="-122"/>
              <a:cs typeface="Times New Roman"/>
            </a:endParaRPr>
          </a:p>
        </p:txBody>
      </p:sp>
    </p:spTree>
    <p:extLst>
      <p:ext uri="{BB962C8B-B14F-4D97-AF65-F5344CB8AC3E}">
        <p14:creationId xmlns:p14="http://schemas.microsoft.com/office/powerpoint/2010/main" val="2674092291"/>
      </p:ext>
    </p:extLst>
  </p:cSld>
  <p:clrMapOvr>
    <a:masterClrMapping/>
  </p:clrMapOvr>
  <mc:AlternateContent xmlns:mc="http://schemas.openxmlformats.org/markup-compatibility/2006" xmlns:p14="http://schemas.microsoft.com/office/powerpoint/2010/main">
    <mc:Choice Requires="p14">
      <p:transition spd="slow" p14:dur="2000">
        <p:cut/>
      </p:transition>
    </mc:Choice>
    <mc:Fallback xmlns="">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D8619-863A-0859-6281-E4FE3591C887}"/>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59C3A27F-D4BE-B344-3D12-F641F60FF3CA}"/>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提摩太后书 </a:t>
            </a:r>
            <a:r>
              <a:rPr lang="en-US" altLang="zh-CN" sz="3200" b="1" u="sng" dirty="0">
                <a:solidFill>
                  <a:schemeClr val="bg1"/>
                </a:solidFill>
                <a:ea typeface="微软雅黑" panose="020B0503020204020204" pitchFamily="34" charset="-122"/>
              </a:rPr>
              <a:t>2Timothy 2:25-26】</a:t>
            </a:r>
          </a:p>
          <a:p>
            <a:pPr algn="l">
              <a:lnSpc>
                <a:spcPct val="112000"/>
              </a:lnSpc>
            </a:pPr>
            <a:r>
              <a:rPr lang="zh-CN" altLang="en-US" sz="3200" b="1" dirty="0">
                <a:solidFill>
                  <a:srgbClr val="FFFF00"/>
                </a:solidFill>
                <a:ea typeface="微软雅黑" panose="020B0503020204020204" pitchFamily="34" charset="-122"/>
              </a:rPr>
              <a:t>用温柔劝戒那抵挡的人；或者　神给他们悔改的心，可以明白真道， 叫他们这已经被魔鬼任意掳去的，可以醒悟，脱离他的网罗。</a:t>
            </a:r>
          </a:p>
          <a:p>
            <a:pPr algn="l">
              <a:lnSpc>
                <a:spcPct val="112000"/>
              </a:lnSpc>
            </a:pPr>
            <a:r>
              <a:rPr lang="en-US" altLang="zh-CN" sz="3200" b="1" dirty="0">
                <a:solidFill>
                  <a:schemeClr val="bg1"/>
                </a:solidFill>
                <a:ea typeface="微软雅黑" panose="020B0503020204020204" pitchFamily="34" charset="-122"/>
              </a:rPr>
              <a:t>In meekness instructing those that oppose themselves; if God peradventure will give them repentance to the acknowledging of the </a:t>
            </a:r>
            <a:r>
              <a:rPr lang="en-US" altLang="zh-CN" sz="3200" b="1" dirty="0" err="1">
                <a:solidFill>
                  <a:schemeClr val="bg1"/>
                </a:solidFill>
                <a:ea typeface="微软雅黑" panose="020B0503020204020204" pitchFamily="34" charset="-122"/>
              </a:rPr>
              <a:t>truth;And</a:t>
            </a:r>
            <a:r>
              <a:rPr lang="en-US" altLang="zh-CN" sz="3200" b="1" dirty="0">
                <a:solidFill>
                  <a:schemeClr val="bg1"/>
                </a:solidFill>
                <a:ea typeface="微软雅黑" panose="020B0503020204020204" pitchFamily="34" charset="-122"/>
              </a:rPr>
              <a:t> that they may recover themselves out of the snare of the devil, who are taken captive by him at his will.</a:t>
            </a:r>
          </a:p>
        </p:txBody>
      </p:sp>
    </p:spTree>
    <p:extLst>
      <p:ext uri="{BB962C8B-B14F-4D97-AF65-F5344CB8AC3E}">
        <p14:creationId xmlns:p14="http://schemas.microsoft.com/office/powerpoint/2010/main" val="14015009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02D3F7-BF51-8C65-FDCF-5BEF40BC3292}"/>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DB919AA5-7A65-1503-934C-D82C63A30017}"/>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en-US" altLang="zh-CN" sz="3200" b="1" u="sng" dirty="0">
                <a:solidFill>
                  <a:schemeClr val="bg1"/>
                </a:solidFill>
                <a:ea typeface="微软雅黑" panose="020B0503020204020204" pitchFamily="34" charset="-122"/>
              </a:rPr>
              <a:t>Ephesians2:1-3】</a:t>
            </a:r>
          </a:p>
          <a:p>
            <a:pPr algn="l">
              <a:lnSpc>
                <a:spcPct val="112000"/>
              </a:lnSpc>
            </a:pPr>
            <a:r>
              <a:rPr lang="zh-CN" altLang="en-US" sz="3200" b="1" dirty="0">
                <a:solidFill>
                  <a:srgbClr val="FFFF00"/>
                </a:solidFill>
                <a:ea typeface="微软雅黑" panose="020B0503020204020204" pitchFamily="34" charset="-122"/>
              </a:rPr>
              <a:t>你们死在过犯罪恶之中，他叫你们活过来。 那时，你们在其中行事为人，随从今世的风俗，顺服空中掌权者的首领，就是现今在悖逆之子心中运行的邪灵</a:t>
            </a:r>
          </a:p>
          <a:p>
            <a:pPr algn="l">
              <a:lnSpc>
                <a:spcPct val="112000"/>
              </a:lnSpc>
            </a:pPr>
            <a:r>
              <a:rPr lang="en-US" altLang="zh-CN" sz="3200" b="1" dirty="0">
                <a:solidFill>
                  <a:schemeClr val="bg1"/>
                </a:solidFill>
                <a:ea typeface="微软雅黑" panose="020B0503020204020204" pitchFamily="34" charset="-122"/>
              </a:rPr>
              <a:t>And you hath he quickened, who were dead in trespasses and </a:t>
            </a:r>
            <a:r>
              <a:rPr lang="en-US" altLang="zh-CN" sz="3200" b="1" dirty="0" err="1">
                <a:solidFill>
                  <a:schemeClr val="bg1"/>
                </a:solidFill>
                <a:ea typeface="微软雅黑" panose="020B0503020204020204" pitchFamily="34" charset="-122"/>
              </a:rPr>
              <a:t>sins;Wherein</a:t>
            </a:r>
            <a:r>
              <a:rPr lang="en-US" altLang="zh-CN" sz="3200" b="1" dirty="0">
                <a:solidFill>
                  <a:schemeClr val="bg1"/>
                </a:solidFill>
                <a:ea typeface="微软雅黑" panose="020B0503020204020204" pitchFamily="34" charset="-122"/>
              </a:rPr>
              <a:t> in time past ye walked according to the course of this world, according to the prince of the power of the air, the spirit that now worketh in the children of disobedience:</a:t>
            </a:r>
          </a:p>
        </p:txBody>
      </p:sp>
    </p:spTree>
    <p:extLst>
      <p:ext uri="{BB962C8B-B14F-4D97-AF65-F5344CB8AC3E}">
        <p14:creationId xmlns:p14="http://schemas.microsoft.com/office/powerpoint/2010/main" val="442363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FCC8DE-3E99-F1B8-C9A6-2F32667117B7}"/>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F64570CA-342B-93C2-9767-2A480C990F68}"/>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以弗所书</a:t>
            </a:r>
            <a:r>
              <a:rPr lang="en-US" altLang="zh-CN" sz="3200" b="1" u="sng" dirty="0">
                <a:solidFill>
                  <a:schemeClr val="bg1"/>
                </a:solidFill>
                <a:ea typeface="微软雅黑" panose="020B0503020204020204" pitchFamily="34" charset="-122"/>
              </a:rPr>
              <a:t>Ephesians2:1-3】</a:t>
            </a:r>
          </a:p>
          <a:p>
            <a:pPr algn="l">
              <a:lnSpc>
                <a:spcPct val="112000"/>
              </a:lnSpc>
            </a:pPr>
            <a:r>
              <a:rPr lang="zh-CN" altLang="en-US" sz="3200" b="1" dirty="0">
                <a:solidFill>
                  <a:srgbClr val="FFFF00"/>
                </a:solidFill>
                <a:ea typeface="微软雅黑" panose="020B0503020204020204" pitchFamily="34" charset="-122"/>
              </a:rPr>
              <a:t>我们从前也都在他们中间，放纵肉体的私欲，随着肉体和心中所喜好的去行，本为可怒之子，和别人一样。</a:t>
            </a:r>
          </a:p>
          <a:p>
            <a:pPr algn="l">
              <a:lnSpc>
                <a:spcPct val="112000"/>
              </a:lnSpc>
            </a:pPr>
            <a:r>
              <a:rPr lang="en-US" altLang="zh-CN" sz="3200" b="1" dirty="0">
                <a:solidFill>
                  <a:schemeClr val="bg1"/>
                </a:solidFill>
                <a:ea typeface="微软雅黑" panose="020B0503020204020204" pitchFamily="34" charset="-122"/>
              </a:rPr>
              <a:t>Among whom also we all had our conversation in times past in the lusts of our flesh, fulfilling the desires of the flesh and of the mind; and were by nature the children of wrath, even as others.</a:t>
            </a:r>
          </a:p>
        </p:txBody>
      </p:sp>
    </p:spTree>
    <p:extLst>
      <p:ext uri="{BB962C8B-B14F-4D97-AF65-F5344CB8AC3E}">
        <p14:creationId xmlns:p14="http://schemas.microsoft.com/office/powerpoint/2010/main" val="30162470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49AB3-9112-851C-ADEF-E7A5E5824A62}"/>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7B4FE54D-7F85-43E1-D189-A1C1041AF34E}"/>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en-US" altLang="zh-CN" sz="3200" b="1" u="sng" dirty="0">
                <a:solidFill>
                  <a:schemeClr val="bg1"/>
                </a:solidFill>
                <a:ea typeface="微软雅黑" panose="020B0503020204020204" pitchFamily="34" charset="-122"/>
              </a:rPr>
              <a:t>Romans 7:6】</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rgbClr val="FFFF00"/>
                </a:solidFill>
                <a:ea typeface="微软雅黑" panose="020B0503020204020204" pitchFamily="34" charset="-122"/>
              </a:rPr>
              <a:t>但我们既然在捆我们的律法上死了，现今就脱离了律法，叫我们服侍主，要按着心灵（心灵：或译圣灵）的新样，不按着仪文的旧样。</a:t>
            </a:r>
          </a:p>
          <a:p>
            <a:pPr algn="l">
              <a:lnSpc>
                <a:spcPct val="112000"/>
              </a:lnSpc>
            </a:pPr>
            <a:r>
              <a:rPr lang="en-US" altLang="zh-CN" sz="3200" b="1" dirty="0">
                <a:solidFill>
                  <a:schemeClr val="bg1"/>
                </a:solidFill>
                <a:ea typeface="微软雅黑" panose="020B0503020204020204" pitchFamily="34" charset="-122"/>
              </a:rPr>
              <a:t>But now we are delivered from the law, that being dead wherein we were held; that we should serve in newness of spirit, and not in the oldness of the letter.</a:t>
            </a:r>
          </a:p>
        </p:txBody>
      </p:sp>
    </p:spTree>
    <p:extLst>
      <p:ext uri="{BB962C8B-B14F-4D97-AF65-F5344CB8AC3E}">
        <p14:creationId xmlns:p14="http://schemas.microsoft.com/office/powerpoint/2010/main" val="73569522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D30DA8-80EA-1E07-035F-D26FC118E7F6}"/>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923449A0-9452-337F-8E91-09BB99F8BC81}"/>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en-US" altLang="zh-CN" sz="3200" b="1" u="sng" dirty="0">
                <a:solidFill>
                  <a:schemeClr val="bg1"/>
                </a:solidFill>
                <a:ea typeface="微软雅黑" panose="020B0503020204020204" pitchFamily="34" charset="-122"/>
              </a:rPr>
              <a:t>Romans8:21】</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rgbClr val="FFFF00"/>
                </a:solidFill>
                <a:ea typeface="微软雅黑" panose="020B0503020204020204" pitchFamily="34" charset="-122"/>
              </a:rPr>
              <a:t>但受造之物仍然指望脱离败坏的辖制，得享（享：原文是入）　神儿女自由的荣耀。</a:t>
            </a:r>
          </a:p>
          <a:p>
            <a:pPr algn="l">
              <a:lnSpc>
                <a:spcPct val="112000"/>
              </a:lnSpc>
            </a:pPr>
            <a:r>
              <a:rPr lang="en-US" altLang="zh-CN" sz="3200" b="1" dirty="0">
                <a:solidFill>
                  <a:schemeClr val="bg1"/>
                </a:solidFill>
                <a:ea typeface="微软雅黑" panose="020B0503020204020204" pitchFamily="34" charset="-122"/>
              </a:rPr>
              <a:t>Because the creature itself also shall be delivered from the bondage of corruption into the glorious liberty of the children of God.</a:t>
            </a:r>
          </a:p>
        </p:txBody>
      </p:sp>
    </p:spTree>
    <p:extLst>
      <p:ext uri="{BB962C8B-B14F-4D97-AF65-F5344CB8AC3E}">
        <p14:creationId xmlns:p14="http://schemas.microsoft.com/office/powerpoint/2010/main" val="40235033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04EC2-9F61-098D-3958-7E6C72D8264F}"/>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19F28A14-2087-8CA1-471D-3F2ABA5CCB39}"/>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en-US" altLang="zh-CN" sz="3200" b="1" u="sng" dirty="0">
                <a:solidFill>
                  <a:schemeClr val="bg1"/>
                </a:solidFill>
                <a:ea typeface="微软雅黑" panose="020B0503020204020204" pitchFamily="34" charset="-122"/>
              </a:rPr>
              <a:t>Romans6:6-7】</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rgbClr val="FFFF00"/>
                </a:solidFill>
                <a:ea typeface="微软雅黑" panose="020B0503020204020204" pitchFamily="34" charset="-122"/>
              </a:rPr>
              <a:t>因为知道我们的旧人和他同钉十字架，使罪身灭绝，叫我们不再作罪的奴仆； 因为已死的人是脱离了罪。</a:t>
            </a:r>
          </a:p>
          <a:p>
            <a:pPr algn="l">
              <a:lnSpc>
                <a:spcPct val="112000"/>
              </a:lnSpc>
            </a:pPr>
            <a:r>
              <a:rPr lang="en-US" altLang="zh-CN" sz="3200" b="1" dirty="0">
                <a:solidFill>
                  <a:schemeClr val="bg1"/>
                </a:solidFill>
                <a:ea typeface="微软雅黑" panose="020B0503020204020204" pitchFamily="34" charset="-122"/>
              </a:rPr>
              <a:t>Knowing this, that our old man is crucified with him, that the body of sin might be destroyed, that henceforth we should not serve </a:t>
            </a:r>
            <a:r>
              <a:rPr lang="en-US" altLang="zh-CN" sz="3200" b="1" dirty="0" err="1">
                <a:solidFill>
                  <a:schemeClr val="bg1"/>
                </a:solidFill>
                <a:ea typeface="微软雅黑" panose="020B0503020204020204" pitchFamily="34" charset="-122"/>
              </a:rPr>
              <a:t>sin.For</a:t>
            </a:r>
            <a:r>
              <a:rPr lang="en-US" altLang="zh-CN" sz="3200" b="1" dirty="0">
                <a:solidFill>
                  <a:schemeClr val="bg1"/>
                </a:solidFill>
                <a:ea typeface="微软雅黑" panose="020B0503020204020204" pitchFamily="34" charset="-122"/>
              </a:rPr>
              <a:t> he that is dead is freed from sin.</a:t>
            </a:r>
          </a:p>
        </p:txBody>
      </p:sp>
    </p:spTree>
    <p:extLst>
      <p:ext uri="{BB962C8B-B14F-4D97-AF65-F5344CB8AC3E}">
        <p14:creationId xmlns:p14="http://schemas.microsoft.com/office/powerpoint/2010/main" val="33129026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90FF36-D2A7-8787-AC85-7875320F9149}"/>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0F1A9CBC-7B5F-0DD7-DD15-CE846B3F5DD1}"/>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en-US" altLang="zh-CN" sz="3200" b="1" u="sng" dirty="0">
                <a:solidFill>
                  <a:schemeClr val="bg1"/>
                </a:solidFill>
                <a:ea typeface="微软雅黑" panose="020B0503020204020204" pitchFamily="34" charset="-122"/>
              </a:rPr>
              <a:t>Romans8:2】</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rgbClr val="FFFF00"/>
                </a:solidFill>
                <a:ea typeface="微软雅黑" panose="020B0503020204020204" pitchFamily="34" charset="-122"/>
              </a:rPr>
              <a:t>因为赐生命圣灵的律，在基督耶稣里释放了我，使我脱离罪和死的律了。</a:t>
            </a:r>
          </a:p>
          <a:p>
            <a:pPr algn="l">
              <a:lnSpc>
                <a:spcPct val="112000"/>
              </a:lnSpc>
            </a:pPr>
            <a:r>
              <a:rPr lang="en-US" altLang="zh-CN" sz="3200" b="1" dirty="0">
                <a:solidFill>
                  <a:schemeClr val="bg1"/>
                </a:solidFill>
                <a:ea typeface="微软雅黑" panose="020B0503020204020204" pitchFamily="34" charset="-122"/>
              </a:rPr>
              <a:t>For the law of the Spirit of life in Christ Jesus hath made me free from the law of sin and death.</a:t>
            </a:r>
          </a:p>
        </p:txBody>
      </p:sp>
    </p:spTree>
    <p:extLst>
      <p:ext uri="{BB962C8B-B14F-4D97-AF65-F5344CB8AC3E}">
        <p14:creationId xmlns:p14="http://schemas.microsoft.com/office/powerpoint/2010/main" val="9189021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225632-456A-967E-55B3-DCF4AD50540A}"/>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12A60B98-1D65-3F0C-1B18-CC57DE409EA0}"/>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歌罗西书</a:t>
            </a:r>
            <a:r>
              <a:rPr lang="en-US" altLang="zh-CN" sz="3200" b="1" u="sng" dirty="0">
                <a:solidFill>
                  <a:srgbClr val="FFFF00"/>
                </a:solidFill>
                <a:ea typeface="微软雅黑" panose="020B0503020204020204" pitchFamily="34" charset="-122"/>
              </a:rPr>
              <a:t>Colossians1:13</a:t>
            </a:r>
            <a:r>
              <a:rPr lang="en-US" altLang="zh-CN" sz="3200" b="1" u="sng" dirty="0">
                <a:solidFill>
                  <a:schemeClr val="bg1"/>
                </a:solidFill>
                <a:ea typeface="微软雅黑" panose="020B0503020204020204" pitchFamily="34" charset="-122"/>
              </a:rPr>
              <a:t>】</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rgbClr val="FFFF00"/>
                </a:solidFill>
                <a:ea typeface="微软雅黑" panose="020B0503020204020204" pitchFamily="34" charset="-122"/>
              </a:rPr>
              <a:t>他救了我们脱离黑暗的权势，把我们迁到他爱子的国里；</a:t>
            </a:r>
          </a:p>
          <a:p>
            <a:pPr algn="l">
              <a:lnSpc>
                <a:spcPct val="112000"/>
              </a:lnSpc>
            </a:pPr>
            <a:r>
              <a:rPr lang="en-US" altLang="zh-CN" sz="3200" b="1" dirty="0">
                <a:solidFill>
                  <a:schemeClr val="bg1"/>
                </a:solidFill>
                <a:ea typeface="微软雅黑" panose="020B0503020204020204" pitchFamily="34" charset="-122"/>
              </a:rPr>
              <a:t>Who hath delivered us from the power of darkness, and hath translated us into the kingdom of his dear Son:</a:t>
            </a:r>
          </a:p>
        </p:txBody>
      </p:sp>
    </p:spTree>
    <p:extLst>
      <p:ext uri="{BB962C8B-B14F-4D97-AF65-F5344CB8AC3E}">
        <p14:creationId xmlns:p14="http://schemas.microsoft.com/office/powerpoint/2010/main" val="23809419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01DBEA-DF1E-CB2A-36AB-E9A8F6789BEA}"/>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BF7D294C-814B-6AC4-ED73-55CF0DC2A254}"/>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使徒行传 </a:t>
            </a:r>
            <a:r>
              <a:rPr lang="en-US" altLang="zh-CN" sz="3200" b="1" u="sng" dirty="0">
                <a:solidFill>
                  <a:schemeClr val="bg1"/>
                </a:solidFill>
                <a:ea typeface="微软雅黑" panose="020B0503020204020204" pitchFamily="34" charset="-122"/>
              </a:rPr>
              <a:t>Acts26:18】</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rgbClr val="FFFF00"/>
                </a:solidFill>
                <a:ea typeface="微软雅黑" panose="020B0503020204020204" pitchFamily="34" charset="-122"/>
              </a:rPr>
              <a:t>我差你到他们那里去，要叫他们的眼睛得开，从黑暗中归向光明，从撒但权下归向　神；又因信我，得蒙赦罪，和一切成圣的人同得基业。</a:t>
            </a:r>
          </a:p>
          <a:p>
            <a:pPr algn="l">
              <a:lnSpc>
                <a:spcPct val="112000"/>
              </a:lnSpc>
            </a:pPr>
            <a:r>
              <a:rPr lang="en-US" altLang="zh-CN" sz="3200" b="1" dirty="0">
                <a:solidFill>
                  <a:schemeClr val="bg1"/>
                </a:solidFill>
                <a:ea typeface="微软雅黑" panose="020B0503020204020204" pitchFamily="34" charset="-122"/>
              </a:rPr>
              <a:t>To open their eyes, and to turn them from darkness to light, and from the power of Satan unto God, that they may receive forgiveness of sins, and inheritance among them which are sanctified by faith that is in me.</a:t>
            </a:r>
          </a:p>
        </p:txBody>
      </p:sp>
    </p:spTree>
    <p:extLst>
      <p:ext uri="{BB962C8B-B14F-4D97-AF65-F5344CB8AC3E}">
        <p14:creationId xmlns:p14="http://schemas.microsoft.com/office/powerpoint/2010/main" val="40966132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007D83E-5902-DB33-8C0D-CDDAD6C47FCD}"/>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36EC6797-DDA2-B2BD-4AA1-D0A05AB0203D}"/>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加拉太书</a:t>
            </a:r>
            <a:r>
              <a:rPr lang="en-US" altLang="zh-CN" sz="3200" b="1" u="sng" dirty="0">
                <a:solidFill>
                  <a:srgbClr val="FFFF00"/>
                </a:solidFill>
                <a:ea typeface="微软雅黑" panose="020B0503020204020204" pitchFamily="34" charset="-122"/>
              </a:rPr>
              <a:t> </a:t>
            </a:r>
            <a:r>
              <a:rPr lang="en-US" altLang="zh-CN" sz="3200" b="1" u="sng" dirty="0">
                <a:solidFill>
                  <a:schemeClr val="bg1"/>
                </a:solidFill>
                <a:ea typeface="微软雅黑" panose="020B0503020204020204" pitchFamily="34" charset="-122"/>
              </a:rPr>
              <a:t>Galatians1:4】</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rgbClr val="FFFF00"/>
                </a:solidFill>
                <a:ea typeface="微软雅黑" panose="020B0503020204020204" pitchFamily="34" charset="-122"/>
              </a:rPr>
              <a:t>基督照我们父　神的旨意，为我们的罪舍己，要救我们脱离这罪恶的世代。</a:t>
            </a:r>
          </a:p>
          <a:p>
            <a:pPr algn="l">
              <a:lnSpc>
                <a:spcPct val="112000"/>
              </a:lnSpc>
            </a:pPr>
            <a:r>
              <a:rPr lang="en-US" altLang="zh-CN" sz="3200" b="1" dirty="0">
                <a:solidFill>
                  <a:schemeClr val="bg1"/>
                </a:solidFill>
                <a:ea typeface="微软雅黑" panose="020B0503020204020204" pitchFamily="34" charset="-122"/>
              </a:rPr>
              <a:t>Who gave himself for our sins, that he might deliver us from this present evil world, according to the will of God and our Father</a:t>
            </a:r>
          </a:p>
        </p:txBody>
      </p:sp>
    </p:spTree>
    <p:extLst>
      <p:ext uri="{BB962C8B-B14F-4D97-AF65-F5344CB8AC3E}">
        <p14:creationId xmlns:p14="http://schemas.microsoft.com/office/powerpoint/2010/main" val="11332834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133004" y="681644"/>
            <a:ext cx="8894617" cy="3574472"/>
          </a:xfrm>
        </p:spPr>
        <p:txBody>
          <a:bodyPr>
            <a:normAutofit/>
          </a:bodyPr>
          <a:lstStyle/>
          <a:p>
            <a:r>
              <a:rPr lang="zh-CN" altLang="en-US" sz="4600" b="1" dirty="0">
                <a:solidFill>
                  <a:srgbClr val="FFFF00"/>
                </a:solidFill>
                <a:latin typeface="微软雅黑" panose="020B0503020204020204" pitchFamily="34" charset="-122"/>
                <a:ea typeface="微软雅黑" panose="020B0503020204020204" pitchFamily="34" charset="-122"/>
              </a:rPr>
              <a:t>释放与自由</a:t>
            </a:r>
            <a:br>
              <a:rPr lang="en-US" altLang="zh-CN" sz="4600" b="1" dirty="0">
                <a:solidFill>
                  <a:srgbClr val="FFFF00"/>
                </a:solidFill>
                <a:latin typeface="微软雅黑" panose="020B0503020204020204" pitchFamily="34" charset="-122"/>
                <a:ea typeface="微软雅黑" panose="020B0503020204020204" pitchFamily="34" charset="-122"/>
              </a:rPr>
            </a:br>
            <a:r>
              <a:rPr lang="en-US" altLang="zh-CN" sz="4600" b="1" dirty="0">
                <a:solidFill>
                  <a:schemeClr val="bg1"/>
                </a:solidFill>
                <a:latin typeface="微软雅黑" panose="020B0503020204020204" pitchFamily="34" charset="-122"/>
                <a:ea typeface="微软雅黑" panose="020B0503020204020204" pitchFamily="34" charset="-122"/>
              </a:rPr>
              <a:t>Deliverance and Freedom</a:t>
            </a:r>
            <a:endParaRPr lang="zh-CN" altLang="en-US" sz="4600"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4/19/2026</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49A750-34AC-03F5-9003-D088CC4FE685}"/>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1C8A910B-ECD9-EE27-B05E-9C8A8E20018F}"/>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彼得前书</a:t>
            </a:r>
            <a:r>
              <a:rPr lang="en-US" altLang="zh-CN" sz="3200" b="1" u="sng" dirty="0">
                <a:solidFill>
                  <a:schemeClr val="bg1"/>
                </a:solidFill>
                <a:ea typeface="微软雅黑" panose="020B0503020204020204" pitchFamily="34" charset="-122"/>
              </a:rPr>
              <a:t>1 Peter1:18-19】</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rgbClr val="FFFF00"/>
                </a:solidFill>
                <a:ea typeface="微软雅黑" panose="020B0503020204020204" pitchFamily="34" charset="-122"/>
              </a:rPr>
              <a:t>知道你们得赎，脱去你们祖宗所传流虚妄的行为，不是凭着能坏的金银等物， 乃是凭着基督的宝血，如同无瑕疵、无玷污的羔羊之血。</a:t>
            </a:r>
          </a:p>
          <a:p>
            <a:pPr algn="l">
              <a:lnSpc>
                <a:spcPct val="112000"/>
              </a:lnSpc>
            </a:pPr>
            <a:r>
              <a:rPr lang="en-US" altLang="zh-CN" sz="3200" b="1" dirty="0">
                <a:solidFill>
                  <a:schemeClr val="bg1"/>
                </a:solidFill>
                <a:ea typeface="微软雅黑" panose="020B0503020204020204" pitchFamily="34" charset="-122"/>
              </a:rPr>
              <a:t>Forasmuch as ye know that ye were not redeemed with corruptible things, as silver and gold, from your vain conversation received by tradition from your </a:t>
            </a:r>
            <a:r>
              <a:rPr lang="en-US" altLang="zh-CN" sz="3200" b="1" dirty="0" err="1">
                <a:solidFill>
                  <a:schemeClr val="bg1"/>
                </a:solidFill>
                <a:ea typeface="微软雅黑" panose="020B0503020204020204" pitchFamily="34" charset="-122"/>
              </a:rPr>
              <a:t>fathers;But</a:t>
            </a:r>
            <a:r>
              <a:rPr lang="en-US" altLang="zh-CN" sz="3200" b="1" dirty="0">
                <a:solidFill>
                  <a:schemeClr val="bg1"/>
                </a:solidFill>
                <a:ea typeface="微软雅黑" panose="020B0503020204020204" pitchFamily="34" charset="-122"/>
              </a:rPr>
              <a:t> with the precious blood of Christ, as of a lamb without blemish and without spot:</a:t>
            </a:r>
          </a:p>
        </p:txBody>
      </p:sp>
    </p:spTree>
    <p:extLst>
      <p:ext uri="{BB962C8B-B14F-4D97-AF65-F5344CB8AC3E}">
        <p14:creationId xmlns:p14="http://schemas.microsoft.com/office/powerpoint/2010/main" val="115628197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6F2654-2F99-7DDD-D412-7B9AF2346730}"/>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72CA4B26-BF95-29C4-E772-FA2F02C0EA1E}"/>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彼得前书</a:t>
            </a:r>
            <a:r>
              <a:rPr lang="en-US" altLang="zh-CN" sz="3200" b="1" u="sng" dirty="0">
                <a:solidFill>
                  <a:schemeClr val="bg1"/>
                </a:solidFill>
                <a:ea typeface="微软雅黑" panose="020B0503020204020204" pitchFamily="34" charset="-122"/>
              </a:rPr>
              <a:t>1 Peter1:18-19】</a:t>
            </a:r>
            <a:endParaRPr lang="en-US" altLang="zh-CN" sz="3200" b="1" dirty="0">
              <a:solidFill>
                <a:srgbClr val="FFFF00"/>
              </a:solidFill>
              <a:ea typeface="微软雅黑" panose="020B0503020204020204" pitchFamily="34" charset="-122"/>
            </a:endParaRPr>
          </a:p>
          <a:p>
            <a:pPr algn="l">
              <a:lnSpc>
                <a:spcPct val="112000"/>
              </a:lnSpc>
            </a:pPr>
            <a:r>
              <a:rPr lang="zh-CN" altLang="en-US" sz="3200" b="1" dirty="0">
                <a:solidFill>
                  <a:srgbClr val="FFFF00"/>
                </a:solidFill>
                <a:ea typeface="微软雅黑" panose="020B0503020204020204" pitchFamily="34" charset="-122"/>
              </a:rPr>
              <a:t>知道你们得赎，脱去你们祖宗所传流虚妄的行为，不是凭着能坏的金银等物， 乃是凭着基督的宝血，如同无瑕疵、无玷污的羔羊之血。</a:t>
            </a:r>
          </a:p>
          <a:p>
            <a:pPr algn="l">
              <a:lnSpc>
                <a:spcPct val="112000"/>
              </a:lnSpc>
            </a:pPr>
            <a:r>
              <a:rPr lang="en-US" altLang="zh-CN" sz="3200" b="1" dirty="0">
                <a:solidFill>
                  <a:schemeClr val="bg1"/>
                </a:solidFill>
                <a:ea typeface="微软雅黑" panose="020B0503020204020204" pitchFamily="34" charset="-122"/>
              </a:rPr>
              <a:t>Forasmuch as ye know that ye were not redeemed with corruptible things, as silver and gold, from your vain conversation received by tradition from your </a:t>
            </a:r>
            <a:r>
              <a:rPr lang="en-US" altLang="zh-CN" sz="3200" b="1" dirty="0" err="1">
                <a:solidFill>
                  <a:schemeClr val="bg1"/>
                </a:solidFill>
                <a:ea typeface="微软雅黑" panose="020B0503020204020204" pitchFamily="34" charset="-122"/>
              </a:rPr>
              <a:t>fathers;But</a:t>
            </a:r>
            <a:r>
              <a:rPr lang="en-US" altLang="zh-CN" sz="3200" b="1" dirty="0">
                <a:solidFill>
                  <a:schemeClr val="bg1"/>
                </a:solidFill>
                <a:ea typeface="微软雅黑" panose="020B0503020204020204" pitchFamily="34" charset="-122"/>
              </a:rPr>
              <a:t> with the precious blood of Christ, as of a lamb without blemish and without spot:</a:t>
            </a:r>
          </a:p>
        </p:txBody>
      </p:sp>
    </p:spTree>
    <p:extLst>
      <p:ext uri="{BB962C8B-B14F-4D97-AF65-F5344CB8AC3E}">
        <p14:creationId xmlns:p14="http://schemas.microsoft.com/office/powerpoint/2010/main" val="383242060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625825-99E4-9FD7-4E74-2780F9982B08}"/>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3F554CD4-A951-E9AE-DB29-6E86820AF693}"/>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加拉太书 </a:t>
            </a:r>
            <a:r>
              <a:rPr lang="en-US" altLang="zh-CN" sz="3200" b="1" u="sng" dirty="0">
                <a:solidFill>
                  <a:schemeClr val="bg1"/>
                </a:solidFill>
                <a:ea typeface="微软雅黑" panose="020B0503020204020204" pitchFamily="34" charset="-122"/>
              </a:rPr>
              <a:t>Galatians 5:1 】</a:t>
            </a:r>
          </a:p>
          <a:p>
            <a:pPr algn="l">
              <a:lnSpc>
                <a:spcPct val="112000"/>
              </a:lnSpc>
            </a:pPr>
            <a:r>
              <a:rPr lang="zh-CN" altLang="en-US" sz="3200" b="1" dirty="0">
                <a:solidFill>
                  <a:srgbClr val="FFFF00"/>
                </a:solidFill>
                <a:ea typeface="微软雅黑" panose="020B0503020204020204" pitchFamily="34" charset="-122"/>
              </a:rPr>
              <a:t>基督释放了我们，叫我们得以自由。所以要站立得稳，不要再被奴仆的轭挟制。</a:t>
            </a:r>
          </a:p>
          <a:p>
            <a:pPr algn="l">
              <a:lnSpc>
                <a:spcPct val="112000"/>
              </a:lnSpc>
            </a:pPr>
            <a:r>
              <a:rPr lang="en-US" altLang="zh-CN" sz="3200" b="1" dirty="0">
                <a:solidFill>
                  <a:schemeClr val="bg1"/>
                </a:solidFill>
                <a:ea typeface="微软雅黑" panose="020B0503020204020204" pitchFamily="34" charset="-122"/>
              </a:rPr>
              <a:t>Stand fast therefore in the liberty wherewith Christ hath made us free, and be not entangled again with the yoke of bondage.</a:t>
            </a:r>
          </a:p>
        </p:txBody>
      </p:sp>
    </p:spTree>
    <p:extLst>
      <p:ext uri="{BB962C8B-B14F-4D97-AF65-F5344CB8AC3E}">
        <p14:creationId xmlns:p14="http://schemas.microsoft.com/office/powerpoint/2010/main" val="268166485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58F669-EAD9-5AFC-419D-68DB44C5FF38}"/>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28C83236-2A1C-654E-895C-E8C983DC86BA}"/>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a:t>
            </a:r>
            <a:r>
              <a:rPr lang="en-US" altLang="zh-CN" sz="3200" b="1" u="sng" dirty="0">
                <a:solidFill>
                  <a:schemeClr val="bg1"/>
                </a:solidFill>
                <a:ea typeface="微软雅黑" panose="020B0503020204020204" pitchFamily="34" charset="-122"/>
              </a:rPr>
              <a:t>Romans8:23b】</a:t>
            </a:r>
          </a:p>
          <a:p>
            <a:pPr algn="l">
              <a:lnSpc>
                <a:spcPct val="112000"/>
              </a:lnSpc>
            </a:pP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等候得着儿子的名分，乃是我们的身体得赎。</a:t>
            </a:r>
          </a:p>
          <a:p>
            <a:pPr algn="l">
              <a:lnSpc>
                <a:spcPct val="112000"/>
              </a:lnSpc>
            </a:pPr>
            <a:r>
              <a:rPr lang="en-US" altLang="zh-CN" sz="3200" b="1" dirty="0">
                <a:solidFill>
                  <a:schemeClr val="bg1"/>
                </a:solidFill>
                <a:ea typeface="微软雅黑" panose="020B0503020204020204" pitchFamily="34" charset="-122"/>
              </a:rPr>
              <a:t>…waiting for the adoption, to wit, the redemption of our body.</a:t>
            </a:r>
          </a:p>
        </p:txBody>
      </p:sp>
    </p:spTree>
    <p:extLst>
      <p:ext uri="{BB962C8B-B14F-4D97-AF65-F5344CB8AC3E}">
        <p14:creationId xmlns:p14="http://schemas.microsoft.com/office/powerpoint/2010/main" val="333818983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31DB98-1593-28B2-E7BC-2B7C83B43910}"/>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0C26C842-5180-C620-BC99-41A2C08E40C5}"/>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en-US" altLang="zh-CN" sz="3200" b="1" u="sng" dirty="0">
                <a:solidFill>
                  <a:schemeClr val="bg1"/>
                </a:solidFill>
                <a:ea typeface="微软雅黑" panose="020B0503020204020204" pitchFamily="34" charset="-122"/>
              </a:rPr>
              <a:t>1 Corinthians15:52-53】</a:t>
            </a:r>
          </a:p>
          <a:p>
            <a:pPr algn="l">
              <a:lnSpc>
                <a:spcPct val="112000"/>
              </a:lnSpc>
            </a:pPr>
            <a:r>
              <a:rPr lang="zh-CN" altLang="en-US" sz="3200" b="1" dirty="0">
                <a:solidFill>
                  <a:srgbClr val="FFFF00"/>
                </a:solidFill>
                <a:ea typeface="微软雅黑" panose="020B0503020204020204" pitchFamily="34" charset="-122"/>
              </a:rPr>
              <a:t>就在一霎时，眨眼之间，号筒末次吹响的时候。因号筒要响，死人要复活成为不朽坏的，我们也要改变。</a:t>
            </a:r>
          </a:p>
          <a:p>
            <a:pPr algn="l">
              <a:lnSpc>
                <a:spcPct val="112000"/>
              </a:lnSpc>
            </a:pPr>
            <a:r>
              <a:rPr lang="en-US" altLang="zh-CN" sz="3200" b="1" dirty="0">
                <a:solidFill>
                  <a:schemeClr val="bg1"/>
                </a:solidFill>
                <a:ea typeface="微软雅黑" panose="020B0503020204020204" pitchFamily="34" charset="-122"/>
              </a:rPr>
              <a:t>In a moment, in the twinkling of an eye, at the last trump: for the trumpet shall sound, and the dead shall be raised incorruptible, and we shall be changed.</a:t>
            </a:r>
          </a:p>
          <a:p>
            <a:pPr algn="l">
              <a:lnSpc>
                <a:spcPct val="112000"/>
              </a:lnSpc>
            </a:pPr>
            <a:endParaRPr lang="en-US" altLang="zh-CN" sz="3200" b="1" dirty="0">
              <a:solidFill>
                <a:srgbClr val="FFFF00"/>
              </a:solidFill>
              <a:ea typeface="微软雅黑" panose="020B0503020204020204" pitchFamily="34" charset="-122"/>
            </a:endParaRPr>
          </a:p>
        </p:txBody>
      </p:sp>
    </p:spTree>
    <p:extLst>
      <p:ext uri="{BB962C8B-B14F-4D97-AF65-F5344CB8AC3E}">
        <p14:creationId xmlns:p14="http://schemas.microsoft.com/office/powerpoint/2010/main" val="38379798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D0131A-8A68-565B-B056-46607D6E4C39}"/>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68BD993E-9B65-2633-3568-A6CDECD5E7F4}"/>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哥林多前书</a:t>
            </a:r>
            <a:r>
              <a:rPr lang="en-US" altLang="zh-CN" sz="3200" b="1" u="sng" dirty="0">
                <a:solidFill>
                  <a:schemeClr val="bg1"/>
                </a:solidFill>
                <a:ea typeface="微软雅黑" panose="020B0503020204020204" pitchFamily="34" charset="-122"/>
              </a:rPr>
              <a:t>1 Corinthians15:52-53】</a:t>
            </a:r>
          </a:p>
          <a:p>
            <a:pPr algn="l">
              <a:lnSpc>
                <a:spcPct val="112000"/>
              </a:lnSpc>
            </a:pPr>
            <a:r>
              <a:rPr lang="zh-CN" altLang="en-US" sz="3200" b="1" dirty="0">
                <a:solidFill>
                  <a:srgbClr val="FFFF00"/>
                </a:solidFill>
                <a:ea typeface="微软雅黑" panose="020B0503020204020204" pitchFamily="34" charset="-122"/>
              </a:rPr>
              <a:t>这必朽坏的总要变成不朽坏的，这必死的总要变成不死的。 这必朽坏的既变成不朽坏的，</a:t>
            </a:r>
          </a:p>
          <a:p>
            <a:pPr algn="l">
              <a:lnSpc>
                <a:spcPct val="112000"/>
              </a:lnSpc>
            </a:pPr>
            <a:r>
              <a:rPr lang="en-US" altLang="zh-CN" sz="3200" b="1" dirty="0">
                <a:solidFill>
                  <a:schemeClr val="bg1"/>
                </a:solidFill>
                <a:ea typeface="微软雅黑" panose="020B0503020204020204" pitchFamily="34" charset="-122"/>
              </a:rPr>
              <a:t>For this corruptible must put on incorruption, and this mortal must put on immortality.</a:t>
            </a:r>
          </a:p>
          <a:p>
            <a:pPr algn="l">
              <a:lnSpc>
                <a:spcPct val="112000"/>
              </a:lnSpc>
            </a:pPr>
            <a:endParaRPr lang="en-US" altLang="zh-CN" sz="3200" b="1" dirty="0">
              <a:solidFill>
                <a:srgbClr val="FFFF00"/>
              </a:solidFill>
              <a:ea typeface="微软雅黑" panose="020B0503020204020204" pitchFamily="34" charset="-122"/>
            </a:endParaRPr>
          </a:p>
        </p:txBody>
      </p:sp>
    </p:spTree>
    <p:extLst>
      <p:ext uri="{BB962C8B-B14F-4D97-AF65-F5344CB8AC3E}">
        <p14:creationId xmlns:p14="http://schemas.microsoft.com/office/powerpoint/2010/main" val="35501311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en-US" altLang="zh-CN" sz="3200" b="1" u="sng" dirty="0">
                <a:solidFill>
                  <a:schemeClr val="bg1"/>
                </a:solidFill>
                <a:ea typeface="微软雅黑" panose="020B0503020204020204" pitchFamily="34" charset="-122"/>
              </a:rPr>
              <a:t>Luke 4:14-21】</a:t>
            </a:r>
          </a:p>
          <a:p>
            <a:pPr algn="l">
              <a:lnSpc>
                <a:spcPct val="112000"/>
              </a:lnSpc>
            </a:pPr>
            <a:r>
              <a:rPr lang="zh-CN" altLang="en-US" sz="3200" b="1" dirty="0">
                <a:solidFill>
                  <a:srgbClr val="FFFF00"/>
                </a:solidFill>
                <a:ea typeface="微软雅黑" panose="020B0503020204020204" pitchFamily="34" charset="-122"/>
              </a:rPr>
              <a:t>耶稣满有圣灵的能力，回到加利利；他的名声就传遍了四方。</a:t>
            </a:r>
          </a:p>
          <a:p>
            <a:pPr algn="l">
              <a:lnSpc>
                <a:spcPct val="112000"/>
              </a:lnSpc>
            </a:pPr>
            <a:r>
              <a:rPr lang="en-US" altLang="zh-CN" sz="3200" b="1" dirty="0">
                <a:solidFill>
                  <a:schemeClr val="bg1"/>
                </a:solidFill>
                <a:ea typeface="微软雅黑" panose="020B0503020204020204" pitchFamily="34" charset="-122"/>
              </a:rPr>
              <a:t>And Jesus returned in the power of the Spirit into Galilee: and there went out a fame of him through all the region round about.</a:t>
            </a:r>
          </a:p>
          <a:p>
            <a:pPr algn="l">
              <a:lnSpc>
                <a:spcPct val="112000"/>
              </a:lnSpc>
            </a:pPr>
            <a:r>
              <a:rPr lang="zh-CN" altLang="en-US" sz="3200" b="1" dirty="0">
                <a:solidFill>
                  <a:srgbClr val="FFFF00"/>
                </a:solidFill>
                <a:ea typeface="微软雅黑" panose="020B0503020204020204" pitchFamily="34" charset="-122"/>
              </a:rPr>
              <a:t>他在各会堂里教训人，众人都称赞他。</a:t>
            </a:r>
          </a:p>
          <a:p>
            <a:pPr algn="l">
              <a:lnSpc>
                <a:spcPct val="112000"/>
              </a:lnSpc>
            </a:pPr>
            <a:r>
              <a:rPr lang="en-US" altLang="zh-CN" sz="3200" b="1" dirty="0">
                <a:solidFill>
                  <a:schemeClr val="bg1"/>
                </a:solidFill>
                <a:ea typeface="微软雅黑" panose="020B0503020204020204" pitchFamily="34" charset="-122"/>
              </a:rPr>
              <a:t>And he taught in their synagogues, being glorified of all.</a:t>
            </a:r>
          </a:p>
        </p:txBody>
      </p:sp>
    </p:spTree>
    <p:extLst>
      <p:ext uri="{BB962C8B-B14F-4D97-AF65-F5344CB8AC3E}">
        <p14:creationId xmlns:p14="http://schemas.microsoft.com/office/powerpoint/2010/main" val="2343233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94B897-0B38-3A38-DFBB-C9F142F8A557}"/>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81E54624-52C1-FEC2-758B-E43CD56F3F95}"/>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en-US" altLang="zh-CN" sz="3200" b="1" u="sng" dirty="0">
                <a:solidFill>
                  <a:schemeClr val="bg1"/>
                </a:solidFill>
                <a:ea typeface="微软雅黑" panose="020B0503020204020204" pitchFamily="34" charset="-122"/>
              </a:rPr>
              <a:t>Luke 4:14-21】</a:t>
            </a:r>
          </a:p>
          <a:p>
            <a:pPr algn="l">
              <a:lnSpc>
                <a:spcPct val="112000"/>
              </a:lnSpc>
            </a:pPr>
            <a:r>
              <a:rPr lang="zh-CN" altLang="en-US" sz="3200" b="1" dirty="0">
                <a:solidFill>
                  <a:srgbClr val="FFFF00"/>
                </a:solidFill>
                <a:ea typeface="微软雅黑" panose="020B0503020204020204" pitchFamily="34" charset="-122"/>
              </a:rPr>
              <a:t>有人把先知以赛亚的书交给他，他就打开，找到一处写着说：</a:t>
            </a:r>
          </a:p>
          <a:p>
            <a:pPr algn="l">
              <a:lnSpc>
                <a:spcPct val="112000"/>
              </a:lnSpc>
            </a:pPr>
            <a:r>
              <a:rPr lang="en-US" altLang="zh-CN" sz="3200" b="1" dirty="0">
                <a:solidFill>
                  <a:schemeClr val="bg1"/>
                </a:solidFill>
                <a:ea typeface="微软雅黑" panose="020B0503020204020204" pitchFamily="34" charset="-122"/>
              </a:rPr>
              <a:t>And there was delivered unto him the book of the prophet Esaias. And when he had opened the book, he found the place where it was</a:t>
            </a:r>
          </a:p>
        </p:txBody>
      </p:sp>
    </p:spTree>
    <p:extLst>
      <p:ext uri="{BB962C8B-B14F-4D97-AF65-F5344CB8AC3E}">
        <p14:creationId xmlns:p14="http://schemas.microsoft.com/office/powerpoint/2010/main" val="3456336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1408F5-F83F-7237-CBE9-E6CBE7563C97}"/>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4E3EEF54-71CF-524B-14B3-9CC309E268A2}"/>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en-US" altLang="zh-CN" sz="3200" b="1" u="sng" dirty="0">
                <a:solidFill>
                  <a:schemeClr val="bg1"/>
                </a:solidFill>
                <a:ea typeface="微软雅黑" panose="020B0503020204020204" pitchFamily="34" charset="-122"/>
              </a:rPr>
              <a:t>Luke 4:14-21】</a:t>
            </a:r>
          </a:p>
          <a:p>
            <a:pPr algn="l">
              <a:lnSpc>
                <a:spcPct val="112000"/>
              </a:lnSpc>
            </a:pPr>
            <a:r>
              <a:rPr lang="zh-CN" altLang="en-US" sz="3200" b="1" dirty="0">
                <a:solidFill>
                  <a:srgbClr val="FFFF00"/>
                </a:solidFill>
                <a:ea typeface="微软雅黑" panose="020B0503020204020204" pitchFamily="34" charset="-122"/>
              </a:rPr>
              <a:t>主的灵在我身上，因为他用膏膏我，叫我传福音给贫穷的人；差遣我报告：被掳的得释放，瞎眼的得看见，叫那受压制的得自由，</a:t>
            </a:r>
          </a:p>
          <a:p>
            <a:pPr algn="l">
              <a:lnSpc>
                <a:spcPct val="112000"/>
              </a:lnSpc>
            </a:pPr>
            <a:r>
              <a:rPr lang="en-US" altLang="zh-CN" sz="3200" b="1" dirty="0">
                <a:solidFill>
                  <a:schemeClr val="bg1"/>
                </a:solidFill>
                <a:ea typeface="微软雅黑" panose="020B0503020204020204" pitchFamily="34" charset="-122"/>
              </a:rPr>
              <a:t>The Spirit of the Lord is upon me, because he hath anointed me to preach the gospel to the poor; he hath sent me to heal the brokenhearted, to preach deliverance to the captives, and recovering of sight to the blind, to set at liberty them that are bruised,</a:t>
            </a:r>
          </a:p>
          <a:p>
            <a:pPr algn="l">
              <a:lnSpc>
                <a:spcPct val="112000"/>
              </a:lnSpc>
            </a:pPr>
            <a:r>
              <a:rPr lang="zh-CN" altLang="en-US" sz="3200" b="1" dirty="0">
                <a:solidFill>
                  <a:srgbClr val="FFFF00"/>
                </a:solidFill>
                <a:ea typeface="微软雅黑" panose="020B0503020204020204" pitchFamily="34" charset="-122"/>
              </a:rPr>
              <a:t>报告　神悦纳人的禧年。</a:t>
            </a:r>
          </a:p>
          <a:p>
            <a:pPr algn="l">
              <a:lnSpc>
                <a:spcPct val="112000"/>
              </a:lnSpc>
            </a:pPr>
            <a:r>
              <a:rPr lang="en-US" altLang="zh-CN" sz="3200" b="1" dirty="0">
                <a:solidFill>
                  <a:schemeClr val="bg1"/>
                </a:solidFill>
                <a:ea typeface="微软雅黑" panose="020B0503020204020204" pitchFamily="34" charset="-122"/>
              </a:rPr>
              <a:t>To preach the acceptable year of the Lord.</a:t>
            </a:r>
          </a:p>
        </p:txBody>
      </p:sp>
    </p:spTree>
    <p:extLst>
      <p:ext uri="{BB962C8B-B14F-4D97-AF65-F5344CB8AC3E}">
        <p14:creationId xmlns:p14="http://schemas.microsoft.com/office/powerpoint/2010/main" val="1206054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AC096-4D3C-56EB-F5D5-50B6B64A37FB}"/>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B2E30E24-CAC0-7AA6-9DCB-BAF45EE1FED4}"/>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en-US" altLang="zh-CN" sz="3200" b="1" u="sng" dirty="0">
                <a:solidFill>
                  <a:schemeClr val="bg1"/>
                </a:solidFill>
                <a:ea typeface="微软雅黑" panose="020B0503020204020204" pitchFamily="34" charset="-122"/>
              </a:rPr>
              <a:t>Luke 4:14-21】</a:t>
            </a:r>
          </a:p>
          <a:p>
            <a:pPr algn="l">
              <a:lnSpc>
                <a:spcPct val="112000"/>
              </a:lnSpc>
            </a:pPr>
            <a:r>
              <a:rPr lang="zh-CN" altLang="en-US" sz="3200" b="1" dirty="0">
                <a:solidFill>
                  <a:srgbClr val="FFFF00"/>
                </a:solidFill>
                <a:ea typeface="微软雅黑" panose="020B0503020204020204" pitchFamily="34" charset="-122"/>
              </a:rPr>
              <a:t>于是把书卷起来，交还执事，就坐下。会堂里的人都定睛看他。</a:t>
            </a:r>
          </a:p>
          <a:p>
            <a:pPr algn="l">
              <a:lnSpc>
                <a:spcPct val="112000"/>
              </a:lnSpc>
            </a:pPr>
            <a:r>
              <a:rPr lang="en-US" altLang="zh-CN" sz="3200" b="1" dirty="0">
                <a:solidFill>
                  <a:schemeClr val="bg1"/>
                </a:solidFill>
                <a:ea typeface="微软雅黑" panose="020B0503020204020204" pitchFamily="34" charset="-122"/>
              </a:rPr>
              <a:t>And he closed the book, and he gave it again to the minister, and sat down. And the eyes of all them that were in the synagogue were fastened on him.</a:t>
            </a:r>
          </a:p>
          <a:p>
            <a:pPr algn="l">
              <a:lnSpc>
                <a:spcPct val="112000"/>
              </a:lnSpc>
            </a:pPr>
            <a:r>
              <a:rPr lang="zh-CN" altLang="en-US" sz="3200" b="1" dirty="0">
                <a:solidFill>
                  <a:srgbClr val="FFFF00"/>
                </a:solidFill>
                <a:ea typeface="微软雅黑" panose="020B0503020204020204" pitchFamily="34" charset="-122"/>
              </a:rPr>
              <a:t>耶稣对他们说：“今天这经应验在你们耳中了。”</a:t>
            </a:r>
          </a:p>
          <a:p>
            <a:pPr algn="l">
              <a:lnSpc>
                <a:spcPct val="112000"/>
              </a:lnSpc>
            </a:pPr>
            <a:r>
              <a:rPr lang="en-US" altLang="zh-CN" sz="3200" b="1" dirty="0">
                <a:solidFill>
                  <a:schemeClr val="bg1"/>
                </a:solidFill>
                <a:ea typeface="微软雅黑" panose="020B0503020204020204" pitchFamily="34" charset="-122"/>
              </a:rPr>
              <a:t>And he began to say unto them, This day is this scripture fulfilled in your ears.</a:t>
            </a:r>
          </a:p>
        </p:txBody>
      </p:sp>
    </p:spTree>
    <p:extLst>
      <p:ext uri="{BB962C8B-B14F-4D97-AF65-F5344CB8AC3E}">
        <p14:creationId xmlns:p14="http://schemas.microsoft.com/office/powerpoint/2010/main" val="19224327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5564EE-5E02-DAB6-5C91-D8F4AC0E6263}"/>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95E54D9D-780F-98F5-1AA0-45B5F9E0F709}"/>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加拉太书 </a:t>
            </a:r>
            <a:r>
              <a:rPr lang="en-US" altLang="zh-CN" sz="3200" b="1" u="sng" dirty="0">
                <a:solidFill>
                  <a:schemeClr val="bg1"/>
                </a:solidFill>
                <a:ea typeface="微软雅黑" panose="020B0503020204020204" pitchFamily="34" charset="-122"/>
              </a:rPr>
              <a:t>Galatians 5:1 】</a:t>
            </a:r>
          </a:p>
          <a:p>
            <a:pPr algn="l">
              <a:lnSpc>
                <a:spcPct val="112000"/>
              </a:lnSpc>
            </a:pPr>
            <a:r>
              <a:rPr lang="zh-CN" altLang="en-US" sz="3200" b="1" dirty="0">
                <a:solidFill>
                  <a:srgbClr val="FFFF00"/>
                </a:solidFill>
                <a:ea typeface="微软雅黑" panose="020B0503020204020204" pitchFamily="34" charset="-122"/>
              </a:rPr>
              <a:t>基督释放了我们，叫我们得以自由。所以要站立得稳，不要再被奴仆的轭挟制。</a:t>
            </a:r>
          </a:p>
          <a:p>
            <a:pPr algn="l">
              <a:lnSpc>
                <a:spcPct val="112000"/>
              </a:lnSpc>
            </a:pPr>
            <a:r>
              <a:rPr lang="en-US" altLang="zh-CN" sz="3200" b="1" dirty="0">
                <a:solidFill>
                  <a:schemeClr val="bg1"/>
                </a:solidFill>
                <a:ea typeface="微软雅黑" panose="020B0503020204020204" pitchFamily="34" charset="-122"/>
              </a:rPr>
              <a:t>Stand fast therefore in the liberty wherewith Christ hath made us free, and be not entangled again with the yoke of bondage.</a:t>
            </a:r>
          </a:p>
        </p:txBody>
      </p:sp>
    </p:spTree>
    <p:extLst>
      <p:ext uri="{BB962C8B-B14F-4D97-AF65-F5344CB8AC3E}">
        <p14:creationId xmlns:p14="http://schemas.microsoft.com/office/powerpoint/2010/main" val="3105233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9CD6E6-532E-6D79-37AB-5DF6761A43DB}"/>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33C79DCC-E780-0CD1-2795-9D5E9689F623}"/>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罗马书 </a:t>
            </a:r>
            <a:r>
              <a:rPr lang="en-US" altLang="zh-CN" sz="3200" b="1" u="sng" dirty="0">
                <a:solidFill>
                  <a:schemeClr val="bg1"/>
                </a:solidFill>
                <a:ea typeface="微软雅黑" panose="020B0503020204020204" pitchFamily="34" charset="-122"/>
              </a:rPr>
              <a:t>Romans5:12,14,21】</a:t>
            </a:r>
          </a:p>
          <a:p>
            <a:pPr algn="l">
              <a:lnSpc>
                <a:spcPct val="112000"/>
              </a:lnSpc>
            </a:pPr>
            <a:r>
              <a:rPr lang="zh-CN" altLang="en-US" sz="3200" b="1" dirty="0">
                <a:solidFill>
                  <a:srgbClr val="FFFF00"/>
                </a:solidFill>
                <a:ea typeface="微软雅黑" panose="020B0503020204020204" pitchFamily="34" charset="-122"/>
              </a:rPr>
              <a:t>这就如罪是从一人入了世界，死又是从罪来的</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死就作了王 </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就如罪作王叫人死</a:t>
            </a:r>
            <a:r>
              <a:rPr lang="en-US" altLang="zh-CN" sz="3200" b="1" dirty="0">
                <a:solidFill>
                  <a:srgbClr val="FFFF00"/>
                </a:solidFill>
                <a:ea typeface="微软雅黑" panose="020B0503020204020204" pitchFamily="34" charset="-122"/>
              </a:rPr>
              <a:t>…</a:t>
            </a:r>
          </a:p>
          <a:p>
            <a:pPr algn="l">
              <a:lnSpc>
                <a:spcPct val="112000"/>
              </a:lnSpc>
            </a:pPr>
            <a:r>
              <a:rPr lang="en-US" altLang="zh-CN" sz="3200" b="1" dirty="0">
                <a:solidFill>
                  <a:schemeClr val="bg1"/>
                </a:solidFill>
                <a:ea typeface="微软雅黑" panose="020B0503020204020204" pitchFamily="34" charset="-122"/>
              </a:rPr>
              <a:t>Wherefore, as by one man sin entered into the world, and death by sin; …Nevertheless death reigned…That as sin hath reigned unto death….</a:t>
            </a:r>
          </a:p>
        </p:txBody>
      </p:sp>
    </p:spTree>
    <p:extLst>
      <p:ext uri="{BB962C8B-B14F-4D97-AF65-F5344CB8AC3E}">
        <p14:creationId xmlns:p14="http://schemas.microsoft.com/office/powerpoint/2010/main" val="2469211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EE11E5-854E-3D47-B819-C7829C42A413}"/>
            </a:ext>
          </a:extLst>
        </p:cNvPr>
        <p:cNvGrpSpPr/>
        <p:nvPr/>
      </p:nvGrpSpPr>
      <p:grpSpPr>
        <a:xfrm>
          <a:off x="0" y="0"/>
          <a:ext cx="0" cy="0"/>
          <a:chOff x="0" y="0"/>
          <a:chExt cx="0" cy="0"/>
        </a:xfrm>
      </p:grpSpPr>
      <p:sp>
        <p:nvSpPr>
          <p:cNvPr id="5" name="副标题 4">
            <a:extLst>
              <a:ext uri="{FF2B5EF4-FFF2-40B4-BE49-F238E27FC236}">
                <a16:creationId xmlns:a16="http://schemas.microsoft.com/office/drawing/2014/main" id="{8AC66E9D-380D-2730-0059-201F839822D6}"/>
              </a:ext>
            </a:extLst>
          </p:cNvPr>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2000"/>
              </a:lnSpc>
            </a:pPr>
            <a:r>
              <a:rPr lang="en-US" altLang="zh-CN" sz="3200" b="1" u="sng" dirty="0">
                <a:solidFill>
                  <a:schemeClr val="bg1"/>
                </a:solidFill>
                <a:ea typeface="微软雅黑" panose="020B0503020204020204" pitchFamily="34" charset="-122"/>
              </a:rPr>
              <a:t>【</a:t>
            </a:r>
            <a:r>
              <a:rPr lang="zh-CN" altLang="en-US" sz="3200" b="1" u="sng" dirty="0">
                <a:solidFill>
                  <a:srgbClr val="FFFF00"/>
                </a:solidFill>
                <a:ea typeface="微软雅黑" panose="020B0503020204020204" pitchFamily="34" charset="-122"/>
              </a:rPr>
              <a:t>路加福音</a:t>
            </a:r>
            <a:r>
              <a:rPr lang="en-US" altLang="zh-CN" sz="3200" b="1" u="sng" dirty="0">
                <a:solidFill>
                  <a:schemeClr val="bg1"/>
                </a:solidFill>
                <a:ea typeface="微软雅黑" panose="020B0503020204020204" pitchFamily="34" charset="-122"/>
              </a:rPr>
              <a:t>Luke13:11,16】</a:t>
            </a:r>
          </a:p>
          <a:p>
            <a:pPr algn="l">
              <a:lnSpc>
                <a:spcPct val="112000"/>
              </a:lnSpc>
            </a:pPr>
            <a:r>
              <a:rPr lang="zh-CN" altLang="en-US" sz="3200" b="1" dirty="0">
                <a:solidFill>
                  <a:srgbClr val="FFFF00"/>
                </a:solidFill>
                <a:ea typeface="微软雅黑" panose="020B0503020204020204" pitchFamily="34" charset="-122"/>
              </a:rPr>
              <a:t>有一个女人被鬼附着，病了十八年，腰弯得一点直不起来。 </a:t>
            </a:r>
            <a:r>
              <a:rPr lang="en-US" altLang="zh-CN" sz="3200" b="1" dirty="0">
                <a:solidFill>
                  <a:srgbClr val="FFFF00"/>
                </a:solidFill>
                <a:ea typeface="微软雅黑" panose="020B0503020204020204" pitchFamily="34" charset="-122"/>
              </a:rPr>
              <a:t>...</a:t>
            </a:r>
            <a:r>
              <a:rPr lang="zh-CN" altLang="en-US" sz="3200" b="1" dirty="0">
                <a:solidFill>
                  <a:srgbClr val="FFFF00"/>
                </a:solidFill>
                <a:ea typeface="微软雅黑" panose="020B0503020204020204" pitchFamily="34" charset="-122"/>
              </a:rPr>
              <a:t>况且这女人本是亚伯拉罕的后裔，被撒但捆绑了这十八年，不当在安息日解开她的绑吗？”</a:t>
            </a:r>
          </a:p>
          <a:p>
            <a:pPr algn="l">
              <a:lnSpc>
                <a:spcPct val="112000"/>
              </a:lnSpc>
            </a:pPr>
            <a:r>
              <a:rPr lang="en-US" altLang="zh-CN" sz="3200" b="1" dirty="0">
                <a:solidFill>
                  <a:schemeClr val="bg1"/>
                </a:solidFill>
                <a:ea typeface="微软雅黑" panose="020B0503020204020204" pitchFamily="34" charset="-122"/>
              </a:rPr>
              <a:t>And, behold, there was a woman which had a spirit of infirmity eighteen years, and was bowed together, and could in no wise lift up herself....And ought not this woman, being a daughter of Abraham, whom Satan hath bound, lo, these eighteen years, be loosed from this bond on the sabbath day?</a:t>
            </a:r>
          </a:p>
        </p:txBody>
      </p:sp>
    </p:spTree>
    <p:extLst>
      <p:ext uri="{BB962C8B-B14F-4D97-AF65-F5344CB8AC3E}">
        <p14:creationId xmlns:p14="http://schemas.microsoft.com/office/powerpoint/2010/main" val="2635156404"/>
      </p:ext>
    </p:extLst>
  </p:cSld>
  <p:clrMapOvr>
    <a:masterClrMapping/>
  </p:clrMapOvr>
</p:sld>
</file>

<file path=ppt/theme/theme1.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Default Design">
  <a:themeElements>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DFYuanMedium-B5"/>
        <a:ea typeface="DFYuanMedium-B5"/>
        <a:cs typeface=""/>
      </a:majorFont>
      <a:minorFont>
        <a:latin typeface="DFYuanMedium-B5"/>
        <a:ea typeface="DFYuanMedium-B5"/>
        <a:cs typeface="Times New Roma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zh-TW" altLang="en-US" sz="2000" b="1" i="0" u="sng" strike="noStrike" cap="none" normalizeH="0" baseline="0" smtClean="0">
            <a:ln>
              <a:noFill/>
            </a:ln>
            <a:solidFill>
              <a:schemeClr val="tx2"/>
            </a:solidFill>
            <a:effectLst/>
            <a:latin typeface="新細明體" pitchFamily="18" charset="-120"/>
            <a:ea typeface="新細明體" pitchFamily="18" charset="-12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336699"/>
        </a:dk1>
        <a:lt1>
          <a:srgbClr val="FFFFFF"/>
        </a:lt1>
        <a:dk2>
          <a:srgbClr val="000000"/>
        </a:dk2>
        <a:lt2>
          <a:srgbClr val="66FFFF"/>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73404</TotalTime>
  <Words>2072</Words>
  <Application>Microsoft Office PowerPoint</Application>
  <PresentationFormat>On-screen Show (4:3)</PresentationFormat>
  <Paragraphs>79</Paragraphs>
  <Slides>25</Slides>
  <Notes>0</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25</vt:i4>
      </vt:variant>
    </vt:vector>
  </HeadingPairs>
  <TitlesOfParts>
    <vt:vector size="35" baseType="lpstr">
      <vt:lpstr>DFYuanMedium-B5</vt:lpstr>
      <vt:lpstr>KaiTi</vt:lpstr>
      <vt:lpstr>微软雅黑</vt:lpstr>
      <vt:lpstr>Arial</vt:lpstr>
      <vt:lpstr>Calibri</vt:lpstr>
      <vt:lpstr>Calibri Light</vt:lpstr>
      <vt:lpstr>Garamond</vt:lpstr>
      <vt:lpstr>3_Office Theme</vt:lpstr>
      <vt:lpstr>1_Default Design</vt:lpstr>
      <vt:lpstr>Office 主题</vt:lpstr>
      <vt:lpstr>PowerPoint Presentation</vt:lpstr>
      <vt:lpstr>释放与自由 Deliverance and Freedom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主我願單屬你</dc:title>
  <dc:creator>Fwu-Shan Shieh</dc:creator>
  <cp:lastModifiedBy>BCCC_User</cp:lastModifiedBy>
  <cp:revision>766</cp:revision>
  <dcterms:created xsi:type="dcterms:W3CDTF">2005-10-06T16:33:29Z</dcterms:created>
  <dcterms:modified xsi:type="dcterms:W3CDTF">2026-04-19T18:10:14Z</dcterms:modified>
</cp:coreProperties>
</file>