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4" r:id="rId3"/>
    <p:sldId id="3922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72" y="-3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中华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文明的“家园观”与基督徒的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“天家观”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中华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文明的家园观：落叶归根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落叶归根：文化与心理的共鸣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中华家园观的表现形式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中华家园观的局限</a:t>
            </a: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中华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文明的“家园观”与基督徒的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“天家观”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的天家观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基督徒地上的身份：寄居者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寄居者的生命态度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奔向天家：超越此岸的盼望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在地如在天</a:t>
            </a:r>
          </a:p>
        </p:txBody>
      </p:sp>
    </p:spTree>
    <p:extLst>
      <p:ext uri="{BB962C8B-B14F-4D97-AF65-F5344CB8AC3E}">
        <p14:creationId xmlns:p14="http://schemas.microsoft.com/office/powerpoint/2010/main" val="28913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965183"/>
              </p:ext>
            </p:extLst>
          </p:nvPr>
        </p:nvGraphicFramePr>
        <p:xfrm>
          <a:off x="106680" y="129542"/>
          <a:ext cx="8983980" cy="6659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6500"/>
                <a:gridCol w="3512820"/>
                <a:gridCol w="2994660"/>
              </a:tblGrid>
              <a:tr h="1109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层面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中华文明</a:t>
                      </a: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的</a:t>
                      </a:r>
                      <a:endParaRPr lang="en-US" altLang="zh-CN" sz="32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家园观</a:t>
                      </a:r>
                      <a:r>
                        <a:rPr lang="en-US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endParaRPr lang="en-US" sz="32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基督徒</a:t>
                      </a: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的</a:t>
                      </a:r>
                      <a:endParaRPr lang="en-US" altLang="zh-CN" sz="32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天家观</a:t>
                      </a:r>
                      <a:r>
                        <a:rPr lang="en-US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endParaRPr lang="en-US" sz="32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109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归属对象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家族、故土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天父预备</a:t>
                      </a: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的天家</a:t>
                      </a:r>
                      <a:endParaRPr lang="en-US" sz="32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109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终极目的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身体或精神归根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与神同</a:t>
                      </a: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在</a:t>
                      </a:r>
                      <a:endParaRPr lang="en-US" altLang="zh-CN" sz="32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永恒</a:t>
                      </a: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居所</a:t>
                      </a:r>
                      <a:endParaRPr lang="en-US" sz="32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109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生命态度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怀旧、安稳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奔赴、警醒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109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面对死亡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身体归土、精神</a:t>
                      </a: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延续（</a:t>
                      </a: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香火，</a:t>
                      </a: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名声</a:t>
                      </a:r>
                      <a:r>
                        <a:rPr lang="en-US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…</a:t>
                      </a:r>
                      <a:r>
                        <a:rPr lang="zh-CN" sz="32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）</a:t>
                      </a:r>
                      <a:endParaRPr lang="en-US" sz="32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死亡被胜过，进入永生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109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彼岸的保证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无</a:t>
                      </a:r>
                      <a:endParaRPr lang="en-US" sz="32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2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有</a:t>
                      </a:r>
                      <a:endParaRPr lang="en-US" sz="32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2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15430</TotalTime>
  <Words>100</Words>
  <Application>Microsoft Office PowerPoint</Application>
  <PresentationFormat>全屏显示(4:3)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1396</cp:revision>
  <dcterms:created xsi:type="dcterms:W3CDTF">2018-02-16T18:09:56Z</dcterms:created>
  <dcterms:modified xsi:type="dcterms:W3CDTF">2026-04-26T02:54:03Z</dcterms:modified>
</cp:coreProperties>
</file>