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415" r:id="rId3"/>
  </p:sldMasterIdLst>
  <p:notesMasterIdLst>
    <p:notesMasterId r:id="rId21"/>
  </p:notesMasterIdLst>
  <p:sldIdLst>
    <p:sldId id="2455" r:id="rId4"/>
    <p:sldId id="2214" r:id="rId5"/>
    <p:sldId id="3707" r:id="rId6"/>
    <p:sldId id="4130" r:id="rId7"/>
    <p:sldId id="4131" r:id="rId8"/>
    <p:sldId id="4123" r:id="rId9"/>
    <p:sldId id="4115" r:id="rId10"/>
    <p:sldId id="4051" r:id="rId11"/>
    <p:sldId id="4116" r:id="rId12"/>
    <p:sldId id="4132" r:id="rId13"/>
    <p:sldId id="4133" r:id="rId14"/>
    <p:sldId id="4134" r:id="rId15"/>
    <p:sldId id="4135" r:id="rId16"/>
    <p:sldId id="4124" r:id="rId17"/>
    <p:sldId id="4136" r:id="rId18"/>
    <p:sldId id="4137" r:id="rId19"/>
    <p:sldId id="4125"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4/26/2026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4/26/2026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4/26/2026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4/26/2026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4/26/2026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4/26/2026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4/26/2026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4/26/2026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4/26/2026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4/26/2026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4/26/2026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4/26/2026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4/26/2026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2026/4/26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17:45-47】</a:t>
            </a:r>
          </a:p>
          <a:p>
            <a:pPr algn="l">
              <a:lnSpc>
                <a:spcPct val="112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今日耶和华必将你交在我手里。我必杀你，斩你的头，又将非利士军兵的尸首给空中的飞鸟、地上的野兽吃，使普天下的人都知道以色列中有　神；</a:t>
            </a:r>
          </a:p>
          <a:p>
            <a:pPr algn="l">
              <a:lnSpc>
                <a:spcPct val="112000"/>
              </a:lnSpc>
            </a:pPr>
            <a:r>
              <a:rPr lang="en-US" altLang="zh-CN" sz="3200" b="1" dirty="0">
                <a:solidFill>
                  <a:schemeClr val="bg1"/>
                </a:solidFill>
                <a:ea typeface="微软雅黑" panose="020B0503020204020204" pitchFamily="34" charset="-122"/>
              </a:rPr>
              <a:t>This day the Lord will deliver you into my hand, and I will strike you and take your head from you. And this day I will give the carcasses of the camp of the Philistines to the birds of the air and the wild beasts of the earth, that all the earth may know that there is a God in Israel.</a:t>
            </a:r>
          </a:p>
        </p:txBody>
      </p:sp>
    </p:spTree>
    <p:extLst>
      <p:ext uri="{BB962C8B-B14F-4D97-AF65-F5344CB8AC3E}">
        <p14:creationId xmlns:p14="http://schemas.microsoft.com/office/powerpoint/2010/main" val="4949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17:45-47】</a:t>
            </a:r>
          </a:p>
          <a:p>
            <a:pPr algn="l">
              <a:lnSpc>
                <a:spcPct val="112000"/>
              </a:lnSpc>
            </a:pPr>
            <a:r>
              <a:rPr lang="en-US" altLang="zh-CN" sz="3200" b="1" dirty="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又使这众人知道耶和华使人得胜，不是用刀用枪，因为争战的胜败全在乎耶和华。祂必将你们交在我们手里。”</a:t>
            </a:r>
          </a:p>
          <a:p>
            <a:pPr algn="l">
              <a:lnSpc>
                <a:spcPct val="112000"/>
              </a:lnSpc>
            </a:pPr>
            <a:r>
              <a:rPr lang="en-US" altLang="zh-CN" sz="3200" b="1" dirty="0">
                <a:solidFill>
                  <a:schemeClr val="bg1"/>
                </a:solidFill>
                <a:ea typeface="微软雅黑" panose="020B0503020204020204" pitchFamily="34" charset="-122"/>
              </a:rPr>
              <a:t>Then all this assembly shall know that the Lord does not save with sword and spear; for the battle is the Lord’s, and He will give you into our hands.”</a:t>
            </a:r>
          </a:p>
        </p:txBody>
      </p:sp>
    </p:spTree>
    <p:extLst>
      <p:ext uri="{BB962C8B-B14F-4D97-AF65-F5344CB8AC3E}">
        <p14:creationId xmlns:p14="http://schemas.microsoft.com/office/powerpoint/2010/main" val="4285068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8:37-39】</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然而，靠着爱我们的主，在这一切的事上已经得胜有余了。</a:t>
            </a:r>
          </a:p>
          <a:p>
            <a:pPr algn="l">
              <a:lnSpc>
                <a:spcPct val="112000"/>
              </a:lnSpc>
            </a:pPr>
            <a:r>
              <a:rPr lang="en-US" altLang="zh-CN" sz="3200" b="1" dirty="0">
                <a:solidFill>
                  <a:schemeClr val="bg1"/>
                </a:solidFill>
                <a:ea typeface="微软雅黑" panose="020B0503020204020204" pitchFamily="34" charset="-122"/>
              </a:rPr>
              <a:t>Yet in all these things we are more than conquerors through Him who loved us.</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因为我深信无论是死，是生，是天使，是掌权的，是有能的，是现在的事，是将来的事，</a:t>
            </a:r>
          </a:p>
          <a:p>
            <a:pPr algn="l">
              <a:lnSpc>
                <a:spcPct val="112000"/>
              </a:lnSpc>
            </a:pPr>
            <a:r>
              <a:rPr lang="en-US" altLang="zh-CN" sz="3200" b="1" dirty="0">
                <a:solidFill>
                  <a:schemeClr val="bg1"/>
                </a:solidFill>
                <a:ea typeface="微软雅黑" panose="020B0503020204020204" pitchFamily="34" charset="-122"/>
              </a:rPr>
              <a:t>For I am persuaded that neither death nor life, nor angels nor principalities nor powers, nor things present nor things to come,</a:t>
            </a:r>
          </a:p>
        </p:txBody>
      </p:sp>
    </p:spTree>
    <p:extLst>
      <p:ext uri="{BB962C8B-B14F-4D97-AF65-F5344CB8AC3E}">
        <p14:creationId xmlns:p14="http://schemas.microsoft.com/office/powerpoint/2010/main" val="3798501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8:37-39】</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是高处的，是低处的，是别的受造之物，都不能叫我们与　神的爱隔绝；这爱是在我们的主基督耶稣里的。</a:t>
            </a:r>
          </a:p>
          <a:p>
            <a:pPr algn="l">
              <a:lnSpc>
                <a:spcPct val="112000"/>
              </a:lnSpc>
            </a:pPr>
            <a:r>
              <a:rPr lang="en-US" altLang="zh-CN" sz="3200" b="1" dirty="0">
                <a:solidFill>
                  <a:schemeClr val="bg1"/>
                </a:solidFill>
                <a:ea typeface="微软雅黑" panose="020B0503020204020204" pitchFamily="34" charset="-122"/>
              </a:rPr>
              <a:t>nor height nor depth, nor any other created thing, shall be able to separate us from the love of God which is in Christ Jesus our Lord.</a:t>
            </a:r>
          </a:p>
        </p:txBody>
      </p:sp>
    </p:spTree>
    <p:extLst>
      <p:ext uri="{BB962C8B-B14F-4D97-AF65-F5344CB8AC3E}">
        <p14:creationId xmlns:p14="http://schemas.microsoft.com/office/powerpoint/2010/main" val="2806818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8:37】</a:t>
            </a:r>
          </a:p>
          <a:p>
            <a:pPr algn="l">
              <a:lnSpc>
                <a:spcPct val="112000"/>
              </a:lnSpc>
            </a:pPr>
            <a:r>
              <a:rPr lang="zh-CN" altLang="en-US" sz="3200" b="1" dirty="0">
                <a:solidFill>
                  <a:srgbClr val="FFFF00"/>
                </a:solidFill>
                <a:ea typeface="微软雅黑" panose="020B0503020204020204" pitchFamily="34" charset="-122"/>
              </a:rPr>
              <a:t>然而，靠着爱我们的主，在这一切的事上已经得胜有余了。</a:t>
            </a:r>
          </a:p>
          <a:p>
            <a:pPr algn="l">
              <a:lnSpc>
                <a:spcPct val="112000"/>
              </a:lnSpc>
            </a:pPr>
            <a:r>
              <a:rPr lang="en-US" altLang="zh-CN" sz="3200" b="1" dirty="0">
                <a:solidFill>
                  <a:schemeClr val="bg1"/>
                </a:solidFill>
                <a:ea typeface="微软雅黑" panose="020B0503020204020204" pitchFamily="34" charset="-122"/>
              </a:rPr>
              <a:t>Yet in all these things we are more than conquerors through Him who loved 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4267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8:37-39】</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然而，靠着爱我们的主，在这一切的事上已经得胜有余了。</a:t>
            </a:r>
          </a:p>
          <a:p>
            <a:pPr algn="l">
              <a:lnSpc>
                <a:spcPct val="112000"/>
              </a:lnSpc>
            </a:pPr>
            <a:r>
              <a:rPr lang="en-US" altLang="zh-CN" sz="3200" b="1" dirty="0">
                <a:solidFill>
                  <a:schemeClr val="bg1"/>
                </a:solidFill>
                <a:ea typeface="微软雅黑" panose="020B0503020204020204" pitchFamily="34" charset="-122"/>
              </a:rPr>
              <a:t>Yet in all these things we are more than conquerors through Him who loved us.</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因为我深信无论是死，是生，是天使，是掌权的，是有能的，是现在的事，是将来的事，</a:t>
            </a:r>
          </a:p>
          <a:p>
            <a:pPr algn="l">
              <a:lnSpc>
                <a:spcPct val="112000"/>
              </a:lnSpc>
            </a:pPr>
            <a:r>
              <a:rPr lang="en-US" altLang="zh-CN" sz="3200" b="1" dirty="0">
                <a:solidFill>
                  <a:schemeClr val="bg1"/>
                </a:solidFill>
                <a:ea typeface="微软雅黑" panose="020B0503020204020204" pitchFamily="34" charset="-122"/>
              </a:rPr>
              <a:t>For I am persuaded that neither death nor life, nor angels nor principalities nor powers, nor things present nor things to come,</a:t>
            </a:r>
          </a:p>
        </p:txBody>
      </p:sp>
    </p:spTree>
    <p:extLst>
      <p:ext uri="{BB962C8B-B14F-4D97-AF65-F5344CB8AC3E}">
        <p14:creationId xmlns:p14="http://schemas.microsoft.com/office/powerpoint/2010/main" val="2015396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8:37-39】</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是高处的，是低处的，是别的受造之物，都不能叫我们与　神的爱隔绝；这爱是在我们的主基督耶稣里的。</a:t>
            </a:r>
          </a:p>
          <a:p>
            <a:pPr algn="l">
              <a:lnSpc>
                <a:spcPct val="112000"/>
              </a:lnSpc>
            </a:pPr>
            <a:r>
              <a:rPr lang="en-US" altLang="zh-CN" sz="3200" b="1" dirty="0">
                <a:solidFill>
                  <a:schemeClr val="bg1"/>
                </a:solidFill>
                <a:ea typeface="微软雅黑" panose="020B0503020204020204" pitchFamily="34" charset="-122"/>
              </a:rPr>
              <a:t>nor height nor depth, nor any other created thing, shall be able to separate us from the love of God which is in Christ Jesus our Lord.</a:t>
            </a:r>
          </a:p>
        </p:txBody>
      </p:sp>
    </p:spTree>
    <p:extLst>
      <p:ext uri="{BB962C8B-B14F-4D97-AF65-F5344CB8AC3E}">
        <p14:creationId xmlns:p14="http://schemas.microsoft.com/office/powerpoint/2010/main" val="243904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5:1-2】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所以你们该效法　神，好像蒙慈爱的儿女一样。</a:t>
            </a:r>
          </a:p>
          <a:p>
            <a:pPr algn="l">
              <a:lnSpc>
                <a:spcPct val="112000"/>
              </a:lnSpc>
            </a:pPr>
            <a:r>
              <a:rPr lang="en-US" altLang="zh-CN" sz="3200" b="1" dirty="0">
                <a:solidFill>
                  <a:schemeClr val="bg1"/>
                </a:solidFill>
                <a:ea typeface="微软雅黑" panose="020B0503020204020204" pitchFamily="34" charset="-122"/>
              </a:rPr>
              <a:t>Therefore be imitators of God, as beloved children.</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也要凭爱心行事，正如基督爱我们，为我们舍了自己，当作馨香的供物和祭物献与　神。</a:t>
            </a:r>
          </a:p>
          <a:p>
            <a:pPr algn="l">
              <a:lnSpc>
                <a:spcPct val="112000"/>
              </a:lnSpc>
            </a:pPr>
            <a:r>
              <a:rPr lang="en-US" altLang="zh-CN" sz="3200" b="1" dirty="0">
                <a:solidFill>
                  <a:schemeClr val="bg1"/>
                </a:solidFill>
                <a:ea typeface="微软雅黑" panose="020B0503020204020204" pitchFamily="34" charset="-122"/>
              </a:rPr>
              <a:t>And walk in love, as Christ loved us and gave himself up for us, a fragrant offering and sacrifice to God.</a:t>
            </a:r>
          </a:p>
        </p:txBody>
      </p:sp>
    </p:spTree>
    <p:extLst>
      <p:ext uri="{BB962C8B-B14F-4D97-AF65-F5344CB8AC3E}">
        <p14:creationId xmlns:p14="http://schemas.microsoft.com/office/powerpoint/2010/main" val="3900974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得胜有余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More Than Conquerors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4/26/2026</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8:35-39】</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谁能使我们与基督的爱隔绝呢？难道是患难吗？是困苦吗？是逼迫吗？是饥饿吗？是赤身露体吗？是危险吗？是刀剑吗？</a:t>
            </a:r>
          </a:p>
          <a:p>
            <a:pPr algn="l">
              <a:lnSpc>
                <a:spcPct val="112000"/>
              </a:lnSpc>
            </a:pPr>
            <a:r>
              <a:rPr lang="en-US" altLang="zh-CN" sz="3200" b="1" dirty="0">
                <a:solidFill>
                  <a:schemeClr val="bg1"/>
                </a:solidFill>
                <a:ea typeface="微软雅黑" panose="020B0503020204020204" pitchFamily="34" charset="-122"/>
              </a:rPr>
              <a:t>Who shall separate us from the love of Christ? Shall tribulation, or distress, or persecution, or famine, or nakedness, or peril, or sword?</a:t>
            </a:r>
          </a:p>
          <a:p>
            <a:pPr algn="l">
              <a:lnSpc>
                <a:spcPct val="112000"/>
              </a:lnSpc>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如经上所记：“我们为你的缘故终日被杀，人看我们如将宰的羊。”</a:t>
            </a:r>
          </a:p>
          <a:p>
            <a:pPr algn="l">
              <a:lnSpc>
                <a:spcPct val="112000"/>
              </a:lnSpc>
            </a:pPr>
            <a:r>
              <a:rPr lang="en-US" altLang="zh-CN" sz="3200" b="1" dirty="0">
                <a:solidFill>
                  <a:schemeClr val="bg1"/>
                </a:solidFill>
                <a:ea typeface="微软雅黑" panose="020B0503020204020204" pitchFamily="34" charset="-122"/>
              </a:rPr>
              <a:t>As it is written: “For Your sake we are killed all day long; We are accounted as sheep for the slaughter.”</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8:35-39】</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然而，靠着爱我们的主，在这一切的事上已经得胜有余了。</a:t>
            </a:r>
          </a:p>
          <a:p>
            <a:pPr algn="l">
              <a:lnSpc>
                <a:spcPct val="112000"/>
              </a:lnSpc>
            </a:pPr>
            <a:r>
              <a:rPr lang="en-US" altLang="zh-CN" sz="3200" b="1" dirty="0">
                <a:solidFill>
                  <a:schemeClr val="bg1"/>
                </a:solidFill>
                <a:ea typeface="微软雅黑" panose="020B0503020204020204" pitchFamily="34" charset="-122"/>
              </a:rPr>
              <a:t>Yet in all these things we are more than conquerors through Him who loved us.</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因为我深信无论是死，是生，是天使，是掌权的，是有能的，是现在的事，是将来的事，</a:t>
            </a:r>
          </a:p>
          <a:p>
            <a:pPr algn="l">
              <a:lnSpc>
                <a:spcPct val="112000"/>
              </a:lnSpc>
            </a:pPr>
            <a:r>
              <a:rPr lang="en-US" altLang="zh-CN" sz="3200" b="1" dirty="0">
                <a:solidFill>
                  <a:schemeClr val="bg1"/>
                </a:solidFill>
                <a:ea typeface="微软雅黑" panose="020B0503020204020204" pitchFamily="34" charset="-122"/>
              </a:rPr>
              <a:t>For I am persuaded that neither death nor life, nor angels nor principalities nor powers, nor things present nor things to come,</a:t>
            </a:r>
          </a:p>
        </p:txBody>
      </p:sp>
    </p:spTree>
    <p:extLst>
      <p:ext uri="{BB962C8B-B14F-4D97-AF65-F5344CB8AC3E}">
        <p14:creationId xmlns:p14="http://schemas.microsoft.com/office/powerpoint/2010/main" val="500818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8:35-39】</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是高处的，是低处的，是别的受造之物，都不能叫我们与　神的爱隔绝；这爱是在我们的主基督耶稣里的。</a:t>
            </a:r>
          </a:p>
          <a:p>
            <a:pPr algn="l">
              <a:lnSpc>
                <a:spcPct val="112000"/>
              </a:lnSpc>
            </a:pPr>
            <a:r>
              <a:rPr lang="en-US" altLang="zh-CN" sz="3200" b="1" dirty="0">
                <a:solidFill>
                  <a:schemeClr val="bg1"/>
                </a:solidFill>
                <a:ea typeface="微软雅黑" panose="020B0503020204020204" pitchFamily="34" charset="-122"/>
              </a:rPr>
              <a:t>nor height nor depth, nor any other created thing, shall be able to separate us from the love of God which is in Christ Jesus our Lord.</a:t>
            </a:r>
          </a:p>
        </p:txBody>
      </p:sp>
    </p:spTree>
    <p:extLst>
      <p:ext uri="{BB962C8B-B14F-4D97-AF65-F5344CB8AC3E}">
        <p14:creationId xmlns:p14="http://schemas.microsoft.com/office/powerpoint/2010/main" val="630722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16:33】</a:t>
            </a:r>
          </a:p>
          <a:p>
            <a:pPr algn="l">
              <a:lnSpc>
                <a:spcPct val="112000"/>
              </a:lnSpc>
            </a:pPr>
            <a:r>
              <a:rPr lang="zh-CN" altLang="en-US" sz="3200" b="1" dirty="0">
                <a:solidFill>
                  <a:srgbClr val="FFFF00"/>
                </a:solidFill>
                <a:ea typeface="微软雅黑" panose="020B0503020204020204" pitchFamily="34" charset="-122"/>
              </a:rPr>
              <a:t>我将这些事告诉你们，是要叫你们在我里面有平安。在世上你们有苦难，但你们可以放心，我已经胜了世界。”</a:t>
            </a:r>
          </a:p>
          <a:p>
            <a:pPr algn="l">
              <a:lnSpc>
                <a:spcPct val="112000"/>
              </a:lnSpc>
            </a:pPr>
            <a:r>
              <a:rPr lang="en-US" altLang="zh-CN" sz="3200" b="1" dirty="0">
                <a:solidFill>
                  <a:schemeClr val="bg1"/>
                </a:solidFill>
                <a:ea typeface="微软雅黑" panose="020B0503020204020204" pitchFamily="34" charset="-122"/>
              </a:rPr>
              <a:t>These things I have spoken to you, that in Me you may have peace. In the world you will have tribulation; but be of good cheer, I have overcome the world.”</a:t>
            </a:r>
          </a:p>
        </p:txBody>
      </p:sp>
    </p:spTree>
    <p:extLst>
      <p:ext uri="{BB962C8B-B14F-4D97-AF65-F5344CB8AC3E}">
        <p14:creationId xmlns:p14="http://schemas.microsoft.com/office/powerpoint/2010/main" val="2023300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8:37】</a:t>
            </a:r>
          </a:p>
          <a:p>
            <a:pPr algn="l">
              <a:lnSpc>
                <a:spcPct val="112000"/>
              </a:lnSpc>
            </a:pPr>
            <a:r>
              <a:rPr lang="zh-CN" altLang="en-US" sz="3200" b="1" dirty="0">
                <a:solidFill>
                  <a:srgbClr val="FFFF00"/>
                </a:solidFill>
                <a:ea typeface="微软雅黑" panose="020B0503020204020204" pitchFamily="34" charset="-122"/>
              </a:rPr>
              <a:t>然而，靠着爱我们的主，在这一切的事上已经得胜有余了。</a:t>
            </a:r>
          </a:p>
          <a:p>
            <a:pPr algn="l">
              <a:lnSpc>
                <a:spcPct val="112000"/>
              </a:lnSpc>
            </a:pPr>
            <a:r>
              <a:rPr lang="en-US" altLang="zh-CN" sz="3200" b="1" dirty="0">
                <a:solidFill>
                  <a:schemeClr val="bg1"/>
                </a:solidFill>
                <a:ea typeface="微软雅黑" panose="020B0503020204020204" pitchFamily="34" charset="-122"/>
              </a:rPr>
              <a:t>Yet in all these things we are more than conquerors through Him who loved us.</a:t>
            </a:r>
          </a:p>
          <a:p>
            <a:pPr algn="l">
              <a:lnSpc>
                <a:spcPct val="100000"/>
              </a:lnSpc>
            </a:pPr>
            <a:endParaRPr lang="en-US" altLang="zh-CN" sz="3000" b="1" dirty="0">
              <a:solidFill>
                <a:schemeClr val="bg1"/>
              </a:solidFill>
              <a:ea typeface="微软雅黑" panose="020B0503020204020204" pitchFamily="34" charset="-122"/>
            </a:endParaRPr>
          </a:p>
          <a:p>
            <a:pPr algn="l">
              <a:lnSpc>
                <a:spcPct val="100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en-US" altLang="zh-CN" sz="3000" b="1" u="sng" dirty="0">
                <a:solidFill>
                  <a:schemeClr val="bg1"/>
                </a:solidFill>
                <a:ea typeface="微软雅黑" panose="020B0503020204020204" pitchFamily="34" charset="-122"/>
              </a:rPr>
              <a:t>Philippians 1:12】</a:t>
            </a:r>
          </a:p>
          <a:p>
            <a:pPr algn="l">
              <a:lnSpc>
                <a:spcPct val="100000"/>
              </a:lnSpc>
            </a:pPr>
            <a:r>
              <a:rPr lang="zh-CN" altLang="en-US" sz="3000" b="1" dirty="0">
                <a:solidFill>
                  <a:srgbClr val="FFFF00"/>
                </a:solidFill>
                <a:ea typeface="微软雅黑" panose="020B0503020204020204" pitchFamily="34" charset="-122"/>
              </a:rPr>
              <a:t>弟兄们，我愿意你们知道，我所遭遇的事更是叫福音兴旺，</a:t>
            </a:r>
          </a:p>
          <a:p>
            <a:pPr algn="l">
              <a:lnSpc>
                <a:spcPct val="100000"/>
              </a:lnSpc>
            </a:pPr>
            <a:r>
              <a:rPr lang="en-US" altLang="zh-CN" sz="3000" b="1" dirty="0">
                <a:solidFill>
                  <a:schemeClr val="bg1"/>
                </a:solidFill>
                <a:ea typeface="微软雅黑" panose="020B0503020204020204" pitchFamily="34" charset="-122"/>
              </a:rPr>
              <a:t>But I want you to know, brethren, that the things which happened to me have actually turned out for the furtherance of the gospel,</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076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8:37】</a:t>
            </a:r>
          </a:p>
          <a:p>
            <a:pPr algn="l">
              <a:lnSpc>
                <a:spcPct val="112000"/>
              </a:lnSpc>
            </a:pPr>
            <a:r>
              <a:rPr lang="zh-CN" altLang="en-US" sz="3200" b="1" dirty="0">
                <a:solidFill>
                  <a:srgbClr val="FFFF00"/>
                </a:solidFill>
                <a:ea typeface="微软雅黑" panose="020B0503020204020204" pitchFamily="34" charset="-122"/>
              </a:rPr>
              <a:t>然而，靠着爱我们的主，在这一切的事上已经得胜有余了。</a:t>
            </a:r>
          </a:p>
          <a:p>
            <a:pPr algn="l">
              <a:lnSpc>
                <a:spcPct val="112000"/>
              </a:lnSpc>
            </a:pPr>
            <a:r>
              <a:rPr lang="en-US" altLang="zh-CN" sz="3200" b="1" dirty="0">
                <a:solidFill>
                  <a:schemeClr val="bg1"/>
                </a:solidFill>
                <a:ea typeface="微软雅黑" panose="020B0503020204020204" pitchFamily="34" charset="-122"/>
              </a:rPr>
              <a:t>Yet in all these things we are more than conquerors through Him who loved us.</a:t>
            </a:r>
          </a:p>
        </p:txBody>
      </p:sp>
    </p:spTree>
    <p:extLst>
      <p:ext uri="{BB962C8B-B14F-4D97-AF65-F5344CB8AC3E}">
        <p14:creationId xmlns:p14="http://schemas.microsoft.com/office/powerpoint/2010/main" val="1179452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17:45-47】</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大卫对非利士人说：“你来攻击我，是靠着刀枪和铜戟；我来攻击你，是靠着万军之耶和华的名，就是你所怒骂带领以色列军队的　神。</a:t>
            </a:r>
          </a:p>
          <a:p>
            <a:pPr algn="l">
              <a:lnSpc>
                <a:spcPct val="112000"/>
              </a:lnSpc>
            </a:pPr>
            <a:r>
              <a:rPr lang="en-US" altLang="zh-CN" sz="3200" b="1" dirty="0">
                <a:solidFill>
                  <a:schemeClr val="bg1"/>
                </a:solidFill>
                <a:ea typeface="微软雅黑" panose="020B0503020204020204" pitchFamily="34" charset="-122"/>
              </a:rPr>
              <a:t>Then David said to the Philistine, “You come to me with a sword, with a spear, and with a javelin. But I come to you in the name of the Lord of hosts, the God of the armies of Israel, whom you have defied.</a:t>
            </a:r>
          </a:p>
        </p:txBody>
      </p:sp>
    </p:spTree>
    <p:extLst>
      <p:ext uri="{BB962C8B-B14F-4D97-AF65-F5344CB8AC3E}">
        <p14:creationId xmlns:p14="http://schemas.microsoft.com/office/powerpoint/2010/main" val="2169081806"/>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73402</TotalTime>
  <Words>1520</Words>
  <Application>Microsoft Office PowerPoint</Application>
  <PresentationFormat>On-screen Show (4:3)</PresentationFormat>
  <Paragraphs>63</Paragraphs>
  <Slides>17</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17</vt:i4>
      </vt:variant>
    </vt:vector>
  </HeadingPairs>
  <TitlesOfParts>
    <vt:vector size="27"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得胜有余   More Than Conquerors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770</cp:revision>
  <dcterms:created xsi:type="dcterms:W3CDTF">2005-10-06T16:33:29Z</dcterms:created>
  <dcterms:modified xsi:type="dcterms:W3CDTF">2026-04-26T17:55:36Z</dcterms:modified>
</cp:coreProperties>
</file>