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24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100" d="100"/>
          <a:sy n="100" d="100"/>
        </p:scale>
        <p:origin x="-158" y="-34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2026/5/2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中华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文明中的人与人权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人是“伦常中的人”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人本（民为邦本）思想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 “仁者爱人”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人权的局限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人（民）权依赖君权，缺乏独立的、绝对的人权观</a:t>
            </a: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基督教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信仰中的人与人权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人是按神形象创造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人的价值，不是社会（关系）给的，是神给的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人人平等的根基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人权与君权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君权（政权）的“恶”的本性</a:t>
            </a:r>
          </a:p>
        </p:txBody>
      </p:sp>
    </p:spTree>
    <p:extLst>
      <p:ext uri="{BB962C8B-B14F-4D97-AF65-F5344CB8AC3E}">
        <p14:creationId xmlns:p14="http://schemas.microsoft.com/office/powerpoint/2010/main" val="289135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15433</TotalTime>
  <Words>16</Words>
  <Application>Microsoft Office PowerPoint</Application>
  <PresentationFormat>全屏显示(4:3)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1397</cp:revision>
  <dcterms:created xsi:type="dcterms:W3CDTF">2018-02-16T18:09:56Z</dcterms:created>
  <dcterms:modified xsi:type="dcterms:W3CDTF">2026-05-03T02:04:25Z</dcterms:modified>
</cp:coreProperties>
</file>