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415" r:id="rId2"/>
  </p:sldMasterIdLst>
  <p:notesMasterIdLst>
    <p:notesMasterId r:id="rId32"/>
  </p:notesMasterIdLst>
  <p:sldIdLst>
    <p:sldId id="2214" r:id="rId3"/>
    <p:sldId id="4420" r:id="rId4"/>
    <p:sldId id="4281" r:id="rId5"/>
    <p:sldId id="4321" r:id="rId6"/>
    <p:sldId id="4322" r:id="rId7"/>
    <p:sldId id="4323" r:id="rId8"/>
    <p:sldId id="4312" r:id="rId9"/>
    <p:sldId id="4324" r:id="rId10"/>
    <p:sldId id="4276" r:id="rId11"/>
    <p:sldId id="4421" r:id="rId12"/>
    <p:sldId id="4326" r:id="rId13"/>
    <p:sldId id="4327" r:id="rId14"/>
    <p:sldId id="4328" r:id="rId15"/>
    <p:sldId id="4203" r:id="rId16"/>
    <p:sldId id="4329" r:id="rId17"/>
    <p:sldId id="4330" r:id="rId18"/>
    <p:sldId id="4282" r:id="rId19"/>
    <p:sldId id="4283" r:id="rId20"/>
    <p:sldId id="4331" r:id="rId21"/>
    <p:sldId id="4284" r:id="rId22"/>
    <p:sldId id="4313" r:id="rId23"/>
    <p:sldId id="4314" r:id="rId24"/>
    <p:sldId id="4332" r:id="rId25"/>
    <p:sldId id="4315" r:id="rId26"/>
    <p:sldId id="4286" r:id="rId27"/>
    <p:sldId id="4287" r:id="rId28"/>
    <p:sldId id="4333" r:id="rId29"/>
    <p:sldId id="4219" r:id="rId30"/>
    <p:sldId id="4334"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199" autoAdjust="0"/>
  </p:normalViewPr>
  <p:slideViewPr>
    <p:cSldViewPr>
      <p:cViewPr varScale="1">
        <p:scale>
          <a:sx n="59" d="100"/>
          <a:sy n="59" d="100"/>
        </p:scale>
        <p:origin x="86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5/3/2026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5/3/2026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5/3/2026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5/3/2026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6810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5532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8937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2026/5/3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639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2026/5/3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74696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2026/5/3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6136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2026/5/3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80783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2026/5/3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81008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5/3/2026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2026/5/3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82239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69431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113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5/3/2026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5/3/2026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5/3/2026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5/3/2026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5/3/2026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5/3/2026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5/3/2026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5/3/2026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2026/5/3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14679359"/>
      </p:ext>
    </p:extLst>
  </p:cSld>
  <p:clrMap bg1="lt1" tx1="dk1" bg2="lt2" tx2="dk2" accent1="accent1" accent2="accent2" accent3="accent3" accent4="accent4" accent5="accent5" accent6="accent6" hlink="hlink" folHlink="folHlink"/>
  <p:sldLayoutIdLst>
    <p:sldLayoutId id="2147487416" r:id="rId1"/>
    <p:sldLayoutId id="2147487417" r:id="rId2"/>
    <p:sldLayoutId id="2147487418" r:id="rId3"/>
    <p:sldLayoutId id="2147487419" r:id="rId4"/>
    <p:sldLayoutId id="2147487420" r:id="rId5"/>
    <p:sldLayoutId id="2147487421" r:id="rId6"/>
    <p:sldLayoutId id="2147487422" r:id="rId7"/>
    <p:sldLayoutId id="2147487423" r:id="rId8"/>
    <p:sldLayoutId id="2147487424" r:id="rId9"/>
    <p:sldLayoutId id="2147487425" r:id="rId10"/>
    <p:sldLayoutId id="21474874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神的拣选与人的喜乐</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Election of God And The Joy of Man</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5/3/2025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9:6-16】</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这就是说，肉身所生的儿女不是　神的儿女；惟独那应许的儿女才算是后裔。</a:t>
            </a:r>
          </a:p>
          <a:p>
            <a:pPr algn="l">
              <a:lnSpc>
                <a:spcPct val="112000"/>
              </a:lnSpc>
            </a:pPr>
            <a:r>
              <a:rPr lang="en-US" altLang="zh-CN" sz="3200" b="1" dirty="0">
                <a:solidFill>
                  <a:schemeClr val="bg1"/>
                </a:solidFill>
                <a:ea typeface="微软雅黑" panose="020B0503020204020204" pitchFamily="34" charset="-122"/>
              </a:rPr>
              <a:t>That is, those who are the children of the flesh, these are not the children of God; but the children of the promise are counted as the seed.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因为所应许的话是这样说：“到明年这时候我要来，撒拉必生一个儿子。” </a:t>
            </a:r>
          </a:p>
          <a:p>
            <a:pPr algn="l">
              <a:lnSpc>
                <a:spcPct val="112000"/>
              </a:lnSpc>
            </a:pPr>
            <a:r>
              <a:rPr lang="en-US" altLang="zh-CN" sz="3200" b="1" dirty="0">
                <a:solidFill>
                  <a:schemeClr val="bg1"/>
                </a:solidFill>
                <a:ea typeface="微软雅黑" panose="020B0503020204020204" pitchFamily="34" charset="-122"/>
              </a:rPr>
              <a:t>For this is the word of promise: “At this time I will come and Sarah shall have a son.”</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58325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9:6-16】</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不但如此，还有利百加，既从一个人，就是从我们的祖宗以撒怀了孕，</a:t>
            </a:r>
          </a:p>
          <a:p>
            <a:pPr algn="l">
              <a:lnSpc>
                <a:spcPct val="100000"/>
              </a:lnSpc>
            </a:pPr>
            <a:r>
              <a:rPr lang="en-US" altLang="zh-CN" sz="3200" b="1" dirty="0">
                <a:solidFill>
                  <a:schemeClr val="bg1"/>
                </a:solidFill>
                <a:ea typeface="微软雅黑" panose="020B0503020204020204" pitchFamily="34" charset="-122"/>
              </a:rPr>
              <a:t>And not only this, but when Rebecca also had conceived by one man, even by our father Isaac</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双子还没有生下来，善恶还没有作出来，只因要显明　神拣选人的旨意，不在乎人的行为，乃在乎召人的主。</a:t>
            </a:r>
          </a:p>
          <a:p>
            <a:pPr algn="l">
              <a:lnSpc>
                <a:spcPct val="100000"/>
              </a:lnSpc>
            </a:pPr>
            <a:r>
              <a:rPr lang="en-US" altLang="zh-CN" sz="3200" b="1" dirty="0">
                <a:solidFill>
                  <a:schemeClr val="bg1"/>
                </a:solidFill>
                <a:ea typeface="微软雅黑" panose="020B0503020204020204" pitchFamily="34" charset="-122"/>
              </a:rPr>
              <a:t>for the children not yet being born, nor having done any good or evil, that the purpose of God according to election might stand, not of works but of Him who calls,</a:t>
            </a:r>
          </a:p>
        </p:txBody>
      </p:sp>
    </p:spTree>
    <p:extLst>
      <p:ext uri="{BB962C8B-B14F-4D97-AF65-F5344CB8AC3E}">
        <p14:creationId xmlns:p14="http://schemas.microsoft.com/office/powerpoint/2010/main" val="3787118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9:6-16】</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神就对利百加说：“将来大的要服侍小的。” </a:t>
            </a:r>
          </a:p>
          <a:p>
            <a:pPr algn="l">
              <a:lnSpc>
                <a:spcPct val="112000"/>
              </a:lnSpc>
            </a:pPr>
            <a:r>
              <a:rPr lang="en-US" altLang="zh-CN" sz="3200" b="1" dirty="0">
                <a:solidFill>
                  <a:schemeClr val="bg1"/>
                </a:solidFill>
                <a:ea typeface="微软雅黑" panose="020B0503020204020204" pitchFamily="34" charset="-122"/>
              </a:rPr>
              <a:t>it was said to her, “The older shall serve the younger.”</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正如经上所记：“雅各是我所爱的，以扫是我所恶的。” </a:t>
            </a:r>
          </a:p>
          <a:p>
            <a:pPr algn="l">
              <a:lnSpc>
                <a:spcPct val="112000"/>
              </a:lnSpc>
            </a:pPr>
            <a:r>
              <a:rPr lang="en-US" altLang="zh-CN" sz="3200" b="1" dirty="0">
                <a:solidFill>
                  <a:schemeClr val="bg1"/>
                </a:solidFill>
                <a:ea typeface="微软雅黑" panose="020B0503020204020204" pitchFamily="34" charset="-122"/>
              </a:rPr>
              <a:t>As it is written, “Jacob I have loved, but Esau I have hated.”</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这样，我们可说什么呢？难道　神有什么不公平吗？断乎没有！</a:t>
            </a:r>
          </a:p>
          <a:p>
            <a:pPr algn="l">
              <a:lnSpc>
                <a:spcPct val="112000"/>
              </a:lnSpc>
            </a:pPr>
            <a:r>
              <a:rPr lang="en-US" altLang="zh-CN" sz="3200" b="1" dirty="0">
                <a:solidFill>
                  <a:schemeClr val="bg1"/>
                </a:solidFill>
                <a:ea typeface="微软雅黑" panose="020B0503020204020204" pitchFamily="34" charset="-122"/>
              </a:rPr>
              <a:t>What shall we say then? Is there unrighteousness with God? Certainly not!</a:t>
            </a:r>
          </a:p>
        </p:txBody>
      </p:sp>
    </p:spTree>
    <p:extLst>
      <p:ext uri="{BB962C8B-B14F-4D97-AF65-F5344CB8AC3E}">
        <p14:creationId xmlns:p14="http://schemas.microsoft.com/office/powerpoint/2010/main" val="2461581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9:6-16】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因祂对摩西说：“我要怜悯谁，就怜悯谁；要恩待谁，就恩待谁。” </a:t>
            </a:r>
          </a:p>
          <a:p>
            <a:pPr algn="l">
              <a:lnSpc>
                <a:spcPct val="112000"/>
              </a:lnSpc>
            </a:pPr>
            <a:r>
              <a:rPr lang="en-US" altLang="zh-CN" sz="3200" b="1" dirty="0">
                <a:solidFill>
                  <a:schemeClr val="bg1"/>
                </a:solidFill>
                <a:ea typeface="微软雅黑" panose="020B0503020204020204" pitchFamily="34" charset="-122"/>
              </a:rPr>
              <a:t>For He says to Moses, “I will have mercy on whomever I will have mercy, and I will have compassion on whomever I will have compassion.”</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据此看来，这不在乎那定意的，也不在乎那奔跑的，只在乎发怜悯的　神。</a:t>
            </a:r>
          </a:p>
          <a:p>
            <a:pPr algn="l">
              <a:lnSpc>
                <a:spcPct val="112000"/>
              </a:lnSpc>
            </a:pPr>
            <a:r>
              <a:rPr lang="en-US" altLang="zh-CN" sz="3200" b="1" dirty="0">
                <a:solidFill>
                  <a:schemeClr val="bg1"/>
                </a:solidFill>
                <a:ea typeface="微软雅黑" panose="020B0503020204020204" pitchFamily="34" charset="-122"/>
              </a:rPr>
              <a:t>So then it is not of him who wills, nor of him who runs, but of God who shows mercy.</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33030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11-16】</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双子还没有生下来，善恶还没有作出来，只因要显明　神拣选人的旨意，不在乎人的行为，乃在乎召人的主。</a:t>
            </a:r>
          </a:p>
          <a:p>
            <a:pPr algn="l">
              <a:lnSpc>
                <a:spcPct val="112000"/>
              </a:lnSpc>
            </a:pPr>
            <a:r>
              <a:rPr lang="en-US" altLang="zh-CN" sz="3200" b="1" dirty="0">
                <a:solidFill>
                  <a:schemeClr val="bg1"/>
                </a:solidFill>
                <a:ea typeface="微软雅黑" panose="020B0503020204020204" pitchFamily="34" charset="-122"/>
              </a:rPr>
              <a:t>for the children not yet being born, nor having done any good or evil, that the purpose of God according to election might stand, not of works but of Him who calls,</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神就对利百加说：“将来大的要服侍小的。” </a:t>
            </a:r>
          </a:p>
          <a:p>
            <a:pPr algn="l">
              <a:lnSpc>
                <a:spcPct val="112000"/>
              </a:lnSpc>
            </a:pPr>
            <a:r>
              <a:rPr lang="en-US" altLang="zh-CN" sz="3200" b="1" dirty="0">
                <a:solidFill>
                  <a:schemeClr val="bg1"/>
                </a:solidFill>
                <a:ea typeface="微软雅黑" panose="020B0503020204020204" pitchFamily="34" charset="-122"/>
              </a:rPr>
              <a:t>it was said to her, “The older shall serve the younger.”</a:t>
            </a:r>
          </a:p>
        </p:txBody>
      </p:sp>
    </p:spTree>
    <p:extLst>
      <p:ext uri="{BB962C8B-B14F-4D97-AF65-F5344CB8AC3E}">
        <p14:creationId xmlns:p14="http://schemas.microsoft.com/office/powerpoint/2010/main" val="2511783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11-16】</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正如经上所记：“雅各是我所爱的，以扫是我所恶的。” </a:t>
            </a:r>
          </a:p>
          <a:p>
            <a:pPr algn="l">
              <a:lnSpc>
                <a:spcPct val="112000"/>
              </a:lnSpc>
            </a:pPr>
            <a:r>
              <a:rPr lang="en-US" altLang="zh-CN" sz="3200" b="1" dirty="0">
                <a:solidFill>
                  <a:schemeClr val="bg1"/>
                </a:solidFill>
                <a:ea typeface="微软雅黑" panose="020B0503020204020204" pitchFamily="34" charset="-122"/>
              </a:rPr>
              <a:t>As it is written, “Jacob I have loved, but Esau I have hated.”</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这样，我们可说什么呢？难道　神有什么不公平吗？断乎没有！</a:t>
            </a:r>
          </a:p>
          <a:p>
            <a:pPr algn="l">
              <a:lnSpc>
                <a:spcPct val="112000"/>
              </a:lnSpc>
            </a:pPr>
            <a:r>
              <a:rPr lang="en-US" altLang="zh-CN" sz="3200" b="1" dirty="0">
                <a:solidFill>
                  <a:schemeClr val="bg1"/>
                </a:solidFill>
                <a:ea typeface="微软雅黑" panose="020B0503020204020204" pitchFamily="34" charset="-122"/>
              </a:rPr>
              <a:t>What shall we say then? Is there unrighteousness with God? Certainly not!</a:t>
            </a:r>
          </a:p>
        </p:txBody>
      </p:sp>
    </p:spTree>
    <p:extLst>
      <p:ext uri="{BB962C8B-B14F-4D97-AF65-F5344CB8AC3E}">
        <p14:creationId xmlns:p14="http://schemas.microsoft.com/office/powerpoint/2010/main" val="2051062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11-16】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因祂对摩西说：“我要怜悯谁，就怜悯谁；要恩待谁，就恩待谁。” </a:t>
            </a:r>
          </a:p>
          <a:p>
            <a:pPr algn="l">
              <a:lnSpc>
                <a:spcPct val="112000"/>
              </a:lnSpc>
            </a:pPr>
            <a:r>
              <a:rPr lang="en-US" altLang="zh-CN" sz="3200" b="1" dirty="0">
                <a:solidFill>
                  <a:schemeClr val="bg1"/>
                </a:solidFill>
                <a:ea typeface="微软雅黑" panose="020B0503020204020204" pitchFamily="34" charset="-122"/>
              </a:rPr>
              <a:t>For He says to Moses, “I will have mercy on whomever I will have mercy, and I will have compassion on whomever I will have compassion.”</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据此看来，这不在乎那定意的，也不在乎那奔跑的，只在乎发怜悯的　神。</a:t>
            </a:r>
          </a:p>
          <a:p>
            <a:pPr algn="l">
              <a:lnSpc>
                <a:spcPct val="112000"/>
              </a:lnSpc>
            </a:pPr>
            <a:r>
              <a:rPr lang="en-US" altLang="zh-CN" sz="3200" b="1" dirty="0">
                <a:solidFill>
                  <a:schemeClr val="bg1"/>
                </a:solidFill>
                <a:ea typeface="微软雅黑" panose="020B0503020204020204" pitchFamily="34" charset="-122"/>
              </a:rPr>
              <a:t>So then it is not of him who wills, nor of him who runs, but of God who shows mercy.</a:t>
            </a:r>
          </a:p>
        </p:txBody>
      </p:sp>
    </p:spTree>
    <p:extLst>
      <p:ext uri="{BB962C8B-B14F-4D97-AF65-F5344CB8AC3E}">
        <p14:creationId xmlns:p14="http://schemas.microsoft.com/office/powerpoint/2010/main" val="1985123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9:23】</a:t>
            </a:r>
          </a:p>
          <a:p>
            <a:pPr algn="l">
              <a:lnSpc>
                <a:spcPct val="112000"/>
              </a:lnSpc>
            </a:pPr>
            <a:r>
              <a:rPr lang="zh-CN" altLang="en-US" sz="3200" b="1" dirty="0">
                <a:solidFill>
                  <a:srgbClr val="FFFF00"/>
                </a:solidFill>
                <a:ea typeface="微软雅黑" panose="020B0503020204020204" pitchFamily="34" charset="-122"/>
              </a:rPr>
              <a:t>又要将祂丰盛的荣耀彰显在那蒙怜悯、早预备得荣耀的器皿上。</a:t>
            </a:r>
          </a:p>
          <a:p>
            <a:pPr algn="l">
              <a:lnSpc>
                <a:spcPct val="112000"/>
              </a:lnSpc>
            </a:pPr>
            <a:r>
              <a:rPr lang="en-US" altLang="zh-CN" sz="3200" b="1" dirty="0">
                <a:solidFill>
                  <a:schemeClr val="bg1"/>
                </a:solidFill>
                <a:ea typeface="微软雅黑" panose="020B0503020204020204" pitchFamily="34" charset="-122"/>
              </a:rPr>
              <a:t>and that He might make known the riches of His glory on the vessels of mercy, which He had prepared beforehand for glory,</a:t>
            </a:r>
          </a:p>
        </p:txBody>
      </p:sp>
    </p:spTree>
    <p:extLst>
      <p:ext uri="{BB962C8B-B14F-4D97-AF65-F5344CB8AC3E}">
        <p14:creationId xmlns:p14="http://schemas.microsoft.com/office/powerpoint/2010/main" val="26770599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1:4-6】</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就如　神从创立世界以前，在基督里拣选了我们，使我们在祂面前成为圣洁，无有瑕疵。</a:t>
            </a:r>
          </a:p>
          <a:p>
            <a:pPr algn="l">
              <a:lnSpc>
                <a:spcPct val="112000"/>
              </a:lnSpc>
            </a:pPr>
            <a:r>
              <a:rPr lang="en-US" altLang="zh-CN" sz="3200" b="1" dirty="0">
                <a:solidFill>
                  <a:schemeClr val="bg1"/>
                </a:solidFill>
                <a:ea typeface="微软雅黑" panose="020B0503020204020204" pitchFamily="34" charset="-122"/>
              </a:rPr>
              <a:t>just as He chose us in Him before the foundation of the world, that we should be holy and without blame before Him in love,</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又因爱我们，就按着自己意旨所喜悦的，预定我们藉着耶稣基督得儿子的名分，</a:t>
            </a:r>
          </a:p>
          <a:p>
            <a:pPr algn="l">
              <a:lnSpc>
                <a:spcPct val="112000"/>
              </a:lnSpc>
            </a:pPr>
            <a:r>
              <a:rPr lang="en-US" altLang="zh-CN" sz="3200" b="1" dirty="0">
                <a:solidFill>
                  <a:schemeClr val="bg1"/>
                </a:solidFill>
                <a:ea typeface="微软雅黑" panose="020B0503020204020204" pitchFamily="34" charset="-122"/>
              </a:rPr>
              <a:t>having predestined us to adoption as sons by Jesus Christ to Himself, according to the good pleasure of His will,</a:t>
            </a:r>
          </a:p>
        </p:txBody>
      </p:sp>
    </p:spTree>
    <p:extLst>
      <p:ext uri="{BB962C8B-B14F-4D97-AF65-F5344CB8AC3E}">
        <p14:creationId xmlns:p14="http://schemas.microsoft.com/office/powerpoint/2010/main" val="25731178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1:4-6】</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使祂荣耀的恩典得着称赞。这恩典是祂在爱子里所赐给我们的。</a:t>
            </a:r>
          </a:p>
          <a:p>
            <a:pPr algn="l">
              <a:lnSpc>
                <a:spcPct val="112000"/>
              </a:lnSpc>
            </a:pPr>
            <a:r>
              <a:rPr lang="en-US" altLang="zh-CN" sz="3200" b="1" dirty="0">
                <a:solidFill>
                  <a:schemeClr val="bg1"/>
                </a:solidFill>
                <a:ea typeface="微软雅黑" panose="020B0503020204020204" pitchFamily="34" charset="-122"/>
              </a:rPr>
              <a:t>to the praise of the glory of His grace, by which He made us accepted in the Beloved.</a:t>
            </a:r>
          </a:p>
        </p:txBody>
      </p:sp>
    </p:spTree>
    <p:extLst>
      <p:ext uri="{BB962C8B-B14F-4D97-AF65-F5344CB8AC3E}">
        <p14:creationId xmlns:p14="http://schemas.microsoft.com/office/powerpoint/2010/main" val="3318319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9:15-16】</a:t>
            </a:r>
          </a:p>
          <a:p>
            <a:pPr algn="l">
              <a:lnSpc>
                <a:spcPct val="112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因祂对摩西说：“我要怜悯谁，就怜悯谁；要恩待谁，就恩待谁。” </a:t>
            </a:r>
          </a:p>
          <a:p>
            <a:pPr algn="l">
              <a:lnSpc>
                <a:spcPct val="100000"/>
              </a:lnSpc>
            </a:pPr>
            <a:r>
              <a:rPr lang="en-US" altLang="zh-CN" sz="3600" b="1" dirty="0">
                <a:solidFill>
                  <a:schemeClr val="bg1"/>
                </a:solidFill>
                <a:ea typeface="微软雅黑" panose="020B0503020204020204" pitchFamily="34" charset="-122"/>
              </a:rPr>
              <a:t>For He says to Moses, “I will have mercy on whomever I will have mercy, and I will have compassion on whomever I will have compassion.”</a:t>
            </a:r>
          </a:p>
          <a:p>
            <a:pPr algn="l">
              <a:lnSpc>
                <a:spcPct val="112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据此看来，这不在乎那定意的，也不在乎那奔跑的，只在乎发怜悯的　神。</a:t>
            </a:r>
          </a:p>
          <a:p>
            <a:pPr algn="l">
              <a:lnSpc>
                <a:spcPct val="100000"/>
              </a:lnSpc>
            </a:pPr>
            <a:r>
              <a:rPr lang="en-US" altLang="zh-CN" sz="3600" b="1" dirty="0">
                <a:solidFill>
                  <a:schemeClr val="bg1"/>
                </a:solidFill>
                <a:ea typeface="微软雅黑" panose="020B0503020204020204" pitchFamily="34" charset="-122"/>
              </a:rPr>
              <a:t>So then it is not of him who wills, nor of him who runs, but of God who shows mercy.</a:t>
            </a:r>
          </a:p>
        </p:txBody>
      </p:sp>
    </p:spTree>
    <p:extLst>
      <p:ext uri="{BB962C8B-B14F-4D97-AF65-F5344CB8AC3E}">
        <p14:creationId xmlns:p14="http://schemas.microsoft.com/office/powerpoint/2010/main" val="1159988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43:7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21】</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就是凡称为我名下的人，是我为自己的荣耀创造的，是我所作成、所造作的。” </a:t>
            </a:r>
          </a:p>
          <a:p>
            <a:pPr algn="l">
              <a:lnSpc>
                <a:spcPct val="112000"/>
              </a:lnSpc>
            </a:pPr>
            <a:r>
              <a:rPr lang="en-US" altLang="zh-CN" sz="3200" b="1" dirty="0">
                <a:solidFill>
                  <a:schemeClr val="bg1"/>
                </a:solidFill>
                <a:ea typeface="微软雅黑" panose="020B0503020204020204" pitchFamily="34" charset="-122"/>
              </a:rPr>
              <a:t>Everyone who is called by My name, Whom I have created for My </a:t>
            </a:r>
            <a:r>
              <a:rPr lang="en-US" altLang="zh-CN" sz="3200" b="1" dirty="0" err="1">
                <a:solidFill>
                  <a:schemeClr val="bg1"/>
                </a:solidFill>
                <a:ea typeface="微软雅黑" panose="020B0503020204020204" pitchFamily="34" charset="-122"/>
              </a:rPr>
              <a:t>glory;I</a:t>
            </a:r>
            <a:r>
              <a:rPr lang="en-US" altLang="zh-CN" sz="3200" b="1" dirty="0">
                <a:solidFill>
                  <a:schemeClr val="bg1"/>
                </a:solidFill>
                <a:ea typeface="微软雅黑" panose="020B0503020204020204" pitchFamily="34" charset="-122"/>
              </a:rPr>
              <a:t> have formed him, yes, I have made him.”</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这百姓是我为自己所造的，好述说我的美德。”</a:t>
            </a:r>
          </a:p>
          <a:p>
            <a:pPr algn="l">
              <a:lnSpc>
                <a:spcPct val="112000"/>
              </a:lnSpc>
            </a:pPr>
            <a:r>
              <a:rPr lang="en-US" altLang="zh-CN" sz="3200" b="1" dirty="0">
                <a:solidFill>
                  <a:schemeClr val="bg1"/>
                </a:solidFill>
                <a:ea typeface="微软雅黑" panose="020B0503020204020204" pitchFamily="34" charset="-122"/>
              </a:rPr>
              <a:t>This people I have formed for Myself; They shall declare My praise.</a:t>
            </a:r>
          </a:p>
        </p:txBody>
      </p:sp>
    </p:spTree>
    <p:extLst>
      <p:ext uri="{BB962C8B-B14F-4D97-AF65-F5344CB8AC3E}">
        <p14:creationId xmlns:p14="http://schemas.microsoft.com/office/powerpoint/2010/main" val="21492306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这样，我们可说什么呢？难道　神有什么不公平吗？断乎没有！</a:t>
            </a:r>
          </a:p>
          <a:p>
            <a:pPr algn="l">
              <a:lnSpc>
                <a:spcPct val="112000"/>
              </a:lnSpc>
            </a:pPr>
            <a:r>
              <a:rPr lang="en-US" altLang="zh-CN" sz="3200" b="1" dirty="0">
                <a:solidFill>
                  <a:schemeClr val="bg1"/>
                </a:solidFill>
                <a:ea typeface="微软雅黑" panose="020B0503020204020204" pitchFamily="34" charset="-122"/>
              </a:rPr>
              <a:t>What shall we say then? Is there unrighteousness with God? Certainly not!</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因祂对摩西说：“我要怜悯谁，就怜悯谁；要恩待谁，就恩待谁。” </a:t>
            </a:r>
          </a:p>
          <a:p>
            <a:pPr algn="l">
              <a:lnSpc>
                <a:spcPct val="112000"/>
              </a:lnSpc>
            </a:pPr>
            <a:r>
              <a:rPr lang="en-US" altLang="zh-CN" sz="3200" b="1" dirty="0">
                <a:solidFill>
                  <a:schemeClr val="bg1"/>
                </a:solidFill>
                <a:ea typeface="微软雅黑" panose="020B0503020204020204" pitchFamily="34" charset="-122"/>
              </a:rPr>
              <a:t>For He says to Moses, “I will have mercy on whomever I will have mercy, and I will have compassion on whomever I will have compassion.”</a:t>
            </a:r>
          </a:p>
        </p:txBody>
      </p:sp>
    </p:spTree>
    <p:extLst>
      <p:ext uri="{BB962C8B-B14F-4D97-AF65-F5344CB8AC3E}">
        <p14:creationId xmlns:p14="http://schemas.microsoft.com/office/powerpoint/2010/main" val="993946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9:18-21】</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如此看来，　神要怜悯谁，就怜悯谁；要叫谁刚硬，就叫谁刚硬。</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Therefore He has mercy on whom He wills, and whom He wills He hardens.</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这样，你必对我说：“祂为什么还指责人呢？有谁抗拒祂的旨意呢？”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You will say to me then, “Why does He still find fault? For who has resisted His will?” another for dishonor?</a:t>
            </a:r>
          </a:p>
        </p:txBody>
      </p:sp>
    </p:spTree>
    <p:extLst>
      <p:ext uri="{BB962C8B-B14F-4D97-AF65-F5344CB8AC3E}">
        <p14:creationId xmlns:p14="http://schemas.microsoft.com/office/powerpoint/2010/main" val="19637149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9:18-21】</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你这个人哪，你是谁，竟敢向　神强嘴呢？受造之物岂能对造他的说：“你为什么这样造我呢？”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indeed, O man, who are you to reply against God? Will the thing formed say to him who formed it, “Why have you made me like this?”</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窑匠难道没有权柄从一团泥里拿一块作成贵重的器皿，又拿一块作成卑贱的器皿吗？</a:t>
            </a:r>
          </a:p>
          <a:p>
            <a:pPr algn="l">
              <a:lnSpc>
                <a:spcPct val="112000"/>
              </a:lnSpc>
            </a:pPr>
            <a:r>
              <a:rPr lang="en-US" altLang="zh-CN" sz="3200" b="1" dirty="0">
                <a:solidFill>
                  <a:schemeClr val="bg1"/>
                </a:solidFill>
                <a:ea typeface="微软雅黑" panose="020B0503020204020204" pitchFamily="34" charset="-122"/>
              </a:rPr>
              <a:t>Does not the potter have power over the clay, from the same lump to make one vessel for honor and another for dishonor?</a:t>
            </a:r>
          </a:p>
        </p:txBody>
      </p:sp>
    </p:spTree>
    <p:extLst>
      <p:ext uri="{BB962C8B-B14F-4D97-AF65-F5344CB8AC3E}">
        <p14:creationId xmlns:p14="http://schemas.microsoft.com/office/powerpoint/2010/main" val="36399368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12:25-26】</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你们哪一个能用思虑使寿数多加一刻呢（或作“使身量多加一肘呢”）？</a:t>
            </a:r>
          </a:p>
          <a:p>
            <a:pPr algn="l">
              <a:lnSpc>
                <a:spcPct val="112000"/>
              </a:lnSpc>
            </a:pPr>
            <a:r>
              <a:rPr lang="en-US" altLang="zh-CN" sz="3200" b="1" dirty="0">
                <a:solidFill>
                  <a:schemeClr val="bg1"/>
                </a:solidFill>
                <a:ea typeface="微软雅黑" panose="020B0503020204020204" pitchFamily="34" charset="-122"/>
              </a:rPr>
              <a:t>And which of you by worrying can add one cubit to his stature?</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这最小的事你们尚且不能作，为什么还忧虑其余的事呢？</a:t>
            </a:r>
          </a:p>
          <a:p>
            <a:pPr algn="l">
              <a:lnSpc>
                <a:spcPct val="112000"/>
              </a:lnSpc>
            </a:pPr>
            <a:r>
              <a:rPr lang="en-US" altLang="zh-CN" sz="3200" b="1" dirty="0">
                <a:solidFill>
                  <a:schemeClr val="bg1"/>
                </a:solidFill>
                <a:ea typeface="微软雅黑" panose="020B0503020204020204" pitchFamily="34" charset="-122"/>
              </a:rPr>
              <a:t>If you then are not able to do the least, why are you anxious for the rest?</a:t>
            </a:r>
          </a:p>
        </p:txBody>
      </p:sp>
    </p:spTree>
    <p:extLst>
      <p:ext uri="{BB962C8B-B14F-4D97-AF65-F5344CB8AC3E}">
        <p14:creationId xmlns:p14="http://schemas.microsoft.com/office/powerpoint/2010/main" val="16522046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5:36】</a:t>
            </a:r>
          </a:p>
          <a:p>
            <a:pPr algn="l">
              <a:lnSpc>
                <a:spcPct val="112000"/>
              </a:lnSpc>
            </a:pPr>
            <a:r>
              <a:rPr lang="zh-CN" altLang="en-US" sz="3200" b="1" dirty="0">
                <a:solidFill>
                  <a:srgbClr val="FFFF00"/>
                </a:solidFill>
                <a:ea typeface="微软雅黑" panose="020B0503020204020204" pitchFamily="34" charset="-122"/>
              </a:rPr>
              <a:t>又不可指着你的头起誓，因为你不能使一根头发变黑变白了。</a:t>
            </a:r>
          </a:p>
          <a:p>
            <a:pPr algn="l">
              <a:lnSpc>
                <a:spcPct val="112000"/>
              </a:lnSpc>
            </a:pPr>
            <a:r>
              <a:rPr lang="en-US" altLang="zh-CN" sz="3200" b="1" dirty="0">
                <a:solidFill>
                  <a:schemeClr val="bg1"/>
                </a:solidFill>
                <a:ea typeface="微软雅黑" panose="020B0503020204020204" pitchFamily="34" charset="-122"/>
              </a:rPr>
              <a:t>Nor shall you swear by your head, because you cannot make one hair white or black.</a:t>
            </a:r>
          </a:p>
        </p:txBody>
      </p:sp>
    </p:spTree>
    <p:extLst>
      <p:ext uri="{BB962C8B-B14F-4D97-AF65-F5344CB8AC3E}">
        <p14:creationId xmlns:p14="http://schemas.microsoft.com/office/powerpoint/2010/main" val="1801864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雅各书 </a:t>
            </a:r>
            <a:r>
              <a:rPr lang="en-US" altLang="zh-CN" sz="3200" b="1" u="sng" dirty="0">
                <a:solidFill>
                  <a:schemeClr val="bg1"/>
                </a:solidFill>
                <a:ea typeface="微软雅黑" panose="020B0503020204020204" pitchFamily="34" charset="-122"/>
              </a:rPr>
              <a:t>James 4:13-16】</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嗐！你们有话说：“今天、明天我们要往某城里去，在那里住一年，作买卖得利。” </a:t>
            </a:r>
          </a:p>
          <a:p>
            <a:pPr algn="l">
              <a:lnSpc>
                <a:spcPct val="112000"/>
              </a:lnSpc>
            </a:pPr>
            <a:r>
              <a:rPr lang="en-US" altLang="zh-CN" sz="3200" b="1" dirty="0">
                <a:solidFill>
                  <a:schemeClr val="bg1"/>
                </a:solidFill>
                <a:ea typeface="微软雅黑" panose="020B0503020204020204" pitchFamily="34" charset="-122"/>
              </a:rPr>
              <a:t>Come now, you who say, “Today or tomorrow we will go to such and such a city, spend a year there, buy and sell, and make a profit”;</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其实明天如何，你们还不知道。你们的生命是什么呢？你们原来是一片云雾，出现少时就不见了。</a:t>
            </a:r>
          </a:p>
          <a:p>
            <a:pPr algn="l">
              <a:lnSpc>
                <a:spcPct val="112000"/>
              </a:lnSpc>
            </a:pPr>
            <a:r>
              <a:rPr lang="en-US" altLang="zh-CN" sz="3200" b="1" dirty="0">
                <a:solidFill>
                  <a:schemeClr val="bg1"/>
                </a:solidFill>
                <a:ea typeface="微软雅黑" panose="020B0503020204020204" pitchFamily="34" charset="-122"/>
              </a:rPr>
              <a:t>whereas you do not know what will happen tomorrow. For what is your life? It is even a vapor that appears for a little time and then vanishes away.</a:t>
            </a:r>
          </a:p>
        </p:txBody>
      </p:sp>
    </p:spTree>
    <p:extLst>
      <p:ext uri="{BB962C8B-B14F-4D97-AF65-F5344CB8AC3E}">
        <p14:creationId xmlns:p14="http://schemas.microsoft.com/office/powerpoint/2010/main" val="30323066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雅各书 </a:t>
            </a:r>
            <a:r>
              <a:rPr lang="en-US" altLang="zh-CN" sz="3200" b="1" u="sng" dirty="0">
                <a:solidFill>
                  <a:schemeClr val="bg1"/>
                </a:solidFill>
                <a:ea typeface="微软雅黑" panose="020B0503020204020204" pitchFamily="34" charset="-122"/>
              </a:rPr>
              <a:t>James 4:13-16】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你们只当说：“主若愿意，我们就可以活着，也可以作这事，或作那事。” </a:t>
            </a:r>
          </a:p>
          <a:p>
            <a:pPr algn="l">
              <a:lnSpc>
                <a:spcPct val="112000"/>
              </a:lnSpc>
            </a:pPr>
            <a:r>
              <a:rPr lang="en-US" altLang="zh-CN" sz="3200" b="1" dirty="0">
                <a:solidFill>
                  <a:schemeClr val="bg1"/>
                </a:solidFill>
                <a:ea typeface="微软雅黑" panose="020B0503020204020204" pitchFamily="34" charset="-122"/>
              </a:rPr>
              <a:t>Instead you ought to say, “If the Lord wills, we shall live and do this or that.”</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现今你们竟以张狂夸口，凡这样夸口都是恶的。</a:t>
            </a:r>
          </a:p>
          <a:p>
            <a:pPr algn="l">
              <a:lnSpc>
                <a:spcPct val="112000"/>
              </a:lnSpc>
            </a:pPr>
            <a:r>
              <a:rPr lang="en-US" altLang="zh-CN" sz="3200" b="1" dirty="0">
                <a:solidFill>
                  <a:schemeClr val="bg1"/>
                </a:solidFill>
                <a:ea typeface="微软雅黑" panose="020B0503020204020204" pitchFamily="34" charset="-122"/>
              </a:rPr>
              <a:t>But now you boast in your arrogance. All such boasting is evil.</a:t>
            </a:r>
          </a:p>
        </p:txBody>
      </p:sp>
    </p:spTree>
    <p:extLst>
      <p:ext uri="{BB962C8B-B14F-4D97-AF65-F5344CB8AC3E}">
        <p14:creationId xmlns:p14="http://schemas.microsoft.com/office/powerpoint/2010/main" val="41325105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1:27-29】</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神却拣选了世上愚拙的，叫有智慧的羞愧；又拣选了世上软弱的，叫那强壮的羞愧。</a:t>
            </a:r>
          </a:p>
          <a:p>
            <a:pPr algn="l">
              <a:lnSpc>
                <a:spcPct val="100000"/>
              </a:lnSpc>
            </a:pPr>
            <a:r>
              <a:rPr lang="en-US" altLang="zh-CN" sz="3200" b="1" dirty="0">
                <a:solidFill>
                  <a:schemeClr val="bg1"/>
                </a:solidFill>
                <a:ea typeface="微软雅黑" panose="020B0503020204020204" pitchFamily="34" charset="-122"/>
              </a:rPr>
              <a:t>But God has chosen the foolish things of the world to put to shame the wise, and God has chosen the weak things of the world to put to shame the things which are mighty;</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神也拣选了世上卑贱的，被人厌恶的，以及那无有的，为要废掉那有的，</a:t>
            </a:r>
          </a:p>
          <a:p>
            <a:pPr algn="l">
              <a:lnSpc>
                <a:spcPct val="100000"/>
              </a:lnSpc>
            </a:pPr>
            <a:r>
              <a:rPr lang="en-US" altLang="zh-CN" sz="3200" b="1" dirty="0">
                <a:solidFill>
                  <a:schemeClr val="bg1"/>
                </a:solidFill>
                <a:ea typeface="微软雅黑" panose="020B0503020204020204" pitchFamily="34" charset="-122"/>
              </a:rPr>
              <a:t>and the base things of the world and the things which are despised God has chosen, and the things which are not, to bring to nothing the things that are,</a:t>
            </a:r>
          </a:p>
        </p:txBody>
      </p:sp>
    </p:spTree>
    <p:extLst>
      <p:ext uri="{BB962C8B-B14F-4D97-AF65-F5344CB8AC3E}">
        <p14:creationId xmlns:p14="http://schemas.microsoft.com/office/powerpoint/2010/main" val="11538447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1:27-29】</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使一切有血气的，在　神面前一个也不能自夸。</a:t>
            </a:r>
          </a:p>
          <a:p>
            <a:pPr algn="l">
              <a:lnSpc>
                <a:spcPct val="112000"/>
              </a:lnSpc>
            </a:pPr>
            <a:r>
              <a:rPr lang="en-US" altLang="zh-CN" sz="3200" b="1" dirty="0">
                <a:solidFill>
                  <a:schemeClr val="bg1"/>
                </a:solidFill>
                <a:ea typeface="微软雅黑" panose="020B0503020204020204" pitchFamily="34" charset="-122"/>
              </a:rPr>
              <a:t>that no flesh should glory in His presence.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65986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9:1-8】</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我在基督里说真话，并不谎言，有我良心被圣灵感动，给我作见证。</a:t>
            </a:r>
          </a:p>
          <a:p>
            <a:pPr algn="l">
              <a:lnSpc>
                <a:spcPct val="112000"/>
              </a:lnSpc>
            </a:pPr>
            <a:r>
              <a:rPr lang="en-US" altLang="zh-CN" sz="3400" b="1" dirty="0">
                <a:solidFill>
                  <a:schemeClr val="bg1"/>
                </a:solidFill>
                <a:ea typeface="微软雅黑" panose="020B0503020204020204" pitchFamily="34" charset="-122"/>
              </a:rPr>
              <a:t>I tell the truth in Christ, I am not lying, my conscience also bearing me witness in the Holy Spirit,</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我是大有忧愁，心里时常伤痛；</a:t>
            </a:r>
          </a:p>
          <a:p>
            <a:pPr algn="l">
              <a:lnSpc>
                <a:spcPct val="112000"/>
              </a:lnSpc>
            </a:pPr>
            <a:r>
              <a:rPr lang="en-US" altLang="zh-CN" sz="3400" b="1" dirty="0">
                <a:solidFill>
                  <a:schemeClr val="bg1"/>
                </a:solidFill>
                <a:ea typeface="微软雅黑" panose="020B0503020204020204" pitchFamily="34" charset="-122"/>
              </a:rPr>
              <a:t>that I have great sorrow and continual grief in my heart.</a:t>
            </a:r>
          </a:p>
        </p:txBody>
      </p:sp>
    </p:spTree>
    <p:extLst>
      <p:ext uri="{BB962C8B-B14F-4D97-AF65-F5344CB8AC3E}">
        <p14:creationId xmlns:p14="http://schemas.microsoft.com/office/powerpoint/2010/main" val="3837170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9:1-8】</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为我弟兄、我骨肉之亲，就是自己被咒诅，与基督分离，我也愿意。</a:t>
            </a:r>
          </a:p>
          <a:p>
            <a:pPr algn="l">
              <a:lnSpc>
                <a:spcPct val="112000"/>
              </a:lnSpc>
            </a:pPr>
            <a:r>
              <a:rPr lang="en-US" altLang="zh-CN" sz="3400" b="1" dirty="0">
                <a:solidFill>
                  <a:schemeClr val="bg1"/>
                </a:solidFill>
                <a:ea typeface="微软雅黑" panose="020B0503020204020204" pitchFamily="34" charset="-122"/>
              </a:rPr>
              <a:t>For I could wish that I myself were accursed from Christ for my brethren, my countrymen according to the flesh,</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他们是以色列人，那儿子的名分、荣耀、诸约、律法、礼仪、应许都是他们的。</a:t>
            </a:r>
          </a:p>
          <a:p>
            <a:pPr algn="l">
              <a:lnSpc>
                <a:spcPct val="112000"/>
              </a:lnSpc>
            </a:pPr>
            <a:r>
              <a:rPr lang="en-US" altLang="zh-CN" sz="3400" b="1" dirty="0">
                <a:solidFill>
                  <a:schemeClr val="bg1"/>
                </a:solidFill>
                <a:ea typeface="微软雅黑" panose="020B0503020204020204" pitchFamily="34" charset="-122"/>
              </a:rPr>
              <a:t>who are Israelites, to whom pertain the adoption, the glory, the covenants, the giving of the law, the service of God, and the promises;</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41897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9:1-8】</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列祖就是他们的祖宗，按肉体说，基督也是从他们出来的，祂是在万有之上，永远可称颂的　神。阿们！</a:t>
            </a:r>
          </a:p>
          <a:p>
            <a:pPr algn="l">
              <a:lnSpc>
                <a:spcPct val="112000"/>
              </a:lnSpc>
            </a:pPr>
            <a:r>
              <a:rPr lang="en-US" altLang="zh-CN" sz="3400" b="1" dirty="0">
                <a:solidFill>
                  <a:schemeClr val="bg1"/>
                </a:solidFill>
                <a:ea typeface="微软雅黑" panose="020B0503020204020204" pitchFamily="34" charset="-122"/>
              </a:rPr>
              <a:t>of whom are the fathers and from whom, according to the flesh, Christ came, who is over all, the eternally blessed God. Amen.</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这不是说　神的话落了空，因为从以色列生的，不都是以色列人；</a:t>
            </a:r>
          </a:p>
          <a:p>
            <a:pPr algn="l">
              <a:lnSpc>
                <a:spcPct val="112000"/>
              </a:lnSpc>
            </a:pPr>
            <a:r>
              <a:rPr lang="en-US" altLang="zh-CN" sz="3400" b="1" dirty="0">
                <a:solidFill>
                  <a:schemeClr val="bg1"/>
                </a:solidFill>
                <a:ea typeface="微软雅黑" panose="020B0503020204020204" pitchFamily="34" charset="-122"/>
              </a:rPr>
              <a:t>But it is not that the word of God has taken no effect. For they are not all Israel who are of Israel,</a:t>
            </a:r>
          </a:p>
        </p:txBody>
      </p:sp>
    </p:spTree>
    <p:extLst>
      <p:ext uri="{BB962C8B-B14F-4D97-AF65-F5344CB8AC3E}">
        <p14:creationId xmlns:p14="http://schemas.microsoft.com/office/powerpoint/2010/main" val="1489521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9:1-8】</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也不因为是亚伯拉罕的后裔，就都作祂的儿女；惟独“从以撒生的，才要称为你的后裔。” </a:t>
            </a:r>
          </a:p>
          <a:p>
            <a:pPr algn="l">
              <a:lnSpc>
                <a:spcPct val="112000"/>
              </a:lnSpc>
            </a:pPr>
            <a:r>
              <a:rPr lang="en-US" altLang="zh-CN" sz="3400" b="1" dirty="0">
                <a:solidFill>
                  <a:schemeClr val="bg1"/>
                </a:solidFill>
                <a:ea typeface="微软雅黑" panose="020B0503020204020204" pitchFamily="34" charset="-122"/>
              </a:rPr>
              <a:t>nor are they all children because they are the seed of Abraham; but, “In Isaac your seed shall be called.”</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这就是说，肉身所生的儿女不是　神的儿女；惟独那应许的儿女才算是后裔。</a:t>
            </a:r>
          </a:p>
          <a:p>
            <a:pPr algn="l">
              <a:lnSpc>
                <a:spcPct val="112000"/>
              </a:lnSpc>
            </a:pPr>
            <a:r>
              <a:rPr lang="en-US" altLang="zh-CN" sz="3400" b="1" dirty="0">
                <a:solidFill>
                  <a:schemeClr val="bg1"/>
                </a:solidFill>
                <a:ea typeface="微软雅黑" panose="020B0503020204020204" pitchFamily="34" charset="-122"/>
              </a:rPr>
              <a:t>That is, those who are the children of the flesh, these are not the children of God; but the children of the promise are counted as the seed.</a:t>
            </a:r>
          </a:p>
        </p:txBody>
      </p:sp>
    </p:spTree>
    <p:extLst>
      <p:ext uri="{BB962C8B-B14F-4D97-AF65-F5344CB8AC3E}">
        <p14:creationId xmlns:p14="http://schemas.microsoft.com/office/powerpoint/2010/main" val="2392599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9:6-8】</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这不是说　神的话落了空，因为从以色列生的，不都是以色列人；</a:t>
            </a:r>
          </a:p>
          <a:p>
            <a:pPr algn="l">
              <a:lnSpc>
                <a:spcPct val="112000"/>
              </a:lnSpc>
            </a:pPr>
            <a:r>
              <a:rPr lang="en-US" altLang="zh-CN" sz="3400" b="1" dirty="0">
                <a:solidFill>
                  <a:schemeClr val="bg1"/>
                </a:solidFill>
                <a:ea typeface="微软雅黑" panose="020B0503020204020204" pitchFamily="34" charset="-122"/>
              </a:rPr>
              <a:t>But it is not that the word of God has taken no effect. For they are not all Israel who are of Israel,</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也不因为是亚伯拉罕的后裔，就都作祂的儿女；惟独“从以撒生的，才要称为你的后裔。” </a:t>
            </a:r>
          </a:p>
          <a:p>
            <a:pPr algn="l">
              <a:lnSpc>
                <a:spcPct val="112000"/>
              </a:lnSpc>
            </a:pPr>
            <a:r>
              <a:rPr lang="en-US" altLang="zh-CN" sz="3400" b="1" dirty="0">
                <a:solidFill>
                  <a:schemeClr val="bg1"/>
                </a:solidFill>
                <a:ea typeface="微软雅黑" panose="020B0503020204020204" pitchFamily="34" charset="-122"/>
              </a:rPr>
              <a:t>nor are they all children because they are the seed of Abraham; but, “In Isaac your seed shall be called.”</a:t>
            </a:r>
          </a:p>
        </p:txBody>
      </p:sp>
    </p:spTree>
    <p:extLst>
      <p:ext uri="{BB962C8B-B14F-4D97-AF65-F5344CB8AC3E}">
        <p14:creationId xmlns:p14="http://schemas.microsoft.com/office/powerpoint/2010/main" val="3088689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9:6-8】</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这就是说，肉身所生的儿女不是　神的儿女；惟独那应许的儿女才算是后裔。</a:t>
            </a:r>
          </a:p>
          <a:p>
            <a:pPr algn="l">
              <a:lnSpc>
                <a:spcPct val="112000"/>
              </a:lnSpc>
            </a:pPr>
            <a:r>
              <a:rPr lang="en-US" altLang="zh-CN" sz="3400" b="1" dirty="0">
                <a:solidFill>
                  <a:schemeClr val="bg1"/>
                </a:solidFill>
                <a:ea typeface="微软雅黑" panose="020B0503020204020204" pitchFamily="34" charset="-122"/>
              </a:rPr>
              <a:t>That is, those who are the children of the flesh, these are not the children of God; but the children of the promise are counted as the seed.</a:t>
            </a:r>
          </a:p>
        </p:txBody>
      </p:sp>
    </p:spTree>
    <p:extLst>
      <p:ext uri="{BB962C8B-B14F-4D97-AF65-F5344CB8AC3E}">
        <p14:creationId xmlns:p14="http://schemas.microsoft.com/office/powerpoint/2010/main" val="3945951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9:6-16】</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这不是说　神的话落了空，因为从以色列生的，不都是以色列人；</a:t>
            </a:r>
          </a:p>
          <a:p>
            <a:pPr algn="l">
              <a:lnSpc>
                <a:spcPct val="112000"/>
              </a:lnSpc>
            </a:pPr>
            <a:r>
              <a:rPr lang="en-US" altLang="zh-CN" sz="3200" b="1" dirty="0">
                <a:solidFill>
                  <a:schemeClr val="bg1"/>
                </a:solidFill>
                <a:ea typeface="微软雅黑" panose="020B0503020204020204" pitchFamily="34" charset="-122"/>
              </a:rPr>
              <a:t>But it is not that the word of God has taken no effect. For they are not all Israel who are of Israel,</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也不因为是亚伯拉罕的后裔，就都作祂的儿女；惟独“从以撒生的，才要称为你的后裔。” </a:t>
            </a:r>
          </a:p>
          <a:p>
            <a:pPr algn="l">
              <a:lnSpc>
                <a:spcPct val="112000"/>
              </a:lnSpc>
            </a:pPr>
            <a:r>
              <a:rPr lang="en-US" altLang="zh-CN" sz="3200" b="1" dirty="0">
                <a:solidFill>
                  <a:schemeClr val="bg1"/>
                </a:solidFill>
                <a:ea typeface="微软雅黑" panose="020B0503020204020204" pitchFamily="34" charset="-122"/>
              </a:rPr>
              <a:t>nor are they all children because they are the seed of Abraham; but, “In Isaac your seed shall be called.”</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3604324"/>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73979</TotalTime>
  <Words>3160</Words>
  <Application>Microsoft Office PowerPoint</Application>
  <PresentationFormat>On-screen Show (4:3)</PresentationFormat>
  <Paragraphs>135</Paragraphs>
  <Slides>29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29</vt:i4>
      </vt:variant>
    </vt:vector>
  </HeadingPairs>
  <TitlesOfParts>
    <vt:vector size="36" baseType="lpstr">
      <vt:lpstr>微软雅黑</vt:lpstr>
      <vt:lpstr>Arial</vt:lpstr>
      <vt:lpstr>Calibri</vt:lpstr>
      <vt:lpstr>Calibri Light</vt:lpstr>
      <vt:lpstr>Garamond</vt:lpstr>
      <vt:lpstr>3_Office Theme</vt:lpstr>
      <vt:lpstr>Office 主题</vt:lpstr>
      <vt:lpstr>神的拣选与人的喜乐 The Election of God And The Joy of Man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764</cp:revision>
  <dcterms:created xsi:type="dcterms:W3CDTF">2005-10-06T16:33:29Z</dcterms:created>
  <dcterms:modified xsi:type="dcterms:W3CDTF">2026-05-03T18:31:52Z</dcterms:modified>
</cp:coreProperties>
</file>