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4" r:id="rId3"/>
    <p:sldId id="3925" r:id="rId4"/>
    <p:sldId id="3926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60" d="100"/>
          <a:sy n="60" d="100"/>
        </p:scale>
        <p:origin x="-264" y="-125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文明的法治法律观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礼法结合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法治的目的：维护秩序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统治者治理的工具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法自君出</a:t>
            </a: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信仰的法治法律观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源于神的律法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目的：荣耀上帝，维护公义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保护人权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神权柄之下的法治法律</a:t>
            </a:r>
          </a:p>
        </p:txBody>
      </p:sp>
    </p:spTree>
    <p:extLst>
      <p:ext uri="{BB962C8B-B14F-4D97-AF65-F5344CB8AC3E}">
        <p14:creationId xmlns:p14="http://schemas.microsoft.com/office/powerpoint/2010/main" val="28913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365932"/>
              </p:ext>
            </p:extLst>
          </p:nvPr>
        </p:nvGraphicFramePr>
        <p:xfrm>
          <a:off x="53340" y="129541"/>
          <a:ext cx="8983980" cy="65608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41487"/>
                <a:gridCol w="2921909"/>
                <a:gridCol w="4220584"/>
              </a:tblGrid>
              <a:tr h="1056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维度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中华文明法治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基督教法治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</a:tr>
              <a:tr h="10564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法的来源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法自君出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法自神出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0" marT="95250" marB="95250" anchor="ctr"/>
                </a:tc>
              </a:tr>
              <a:tr h="29010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法与权柄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法律是君王的治理工具，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君主凌驾</a:t>
                      </a: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于法之上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法自神出，政府，君王受神法约束。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0" marT="95250" marB="95250" anchor="ctr"/>
                </a:tc>
              </a:tr>
              <a:tr h="15469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个人权利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忽视个人，看重集体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保障人权。上帝形象的天赋人权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0" marT="95250" marB="95250" anchor="ctr"/>
                </a:tc>
              </a:tr>
            </a:tbl>
          </a:graphicData>
        </a:graphic>
      </p:graphicFrame>
      <p:sp>
        <p:nvSpPr>
          <p:cNvPr id="3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479634" y="2877915"/>
            <a:ext cx="184730" cy="13460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58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0678"/>
              </p:ext>
            </p:extLst>
          </p:nvPr>
        </p:nvGraphicFramePr>
        <p:xfrm>
          <a:off x="57149" y="181007"/>
          <a:ext cx="9033511" cy="65488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6692"/>
                <a:gridCol w="3315755"/>
                <a:gridCol w="4251064"/>
              </a:tblGrid>
              <a:tr h="1432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维度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中华文明法治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基督教法治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</a:tr>
              <a:tr h="21523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程序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追求</a:t>
                      </a:r>
                      <a:r>
                        <a:rPr lang="en-US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无讼</a:t>
                      </a:r>
                      <a:r>
                        <a:rPr lang="en-US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和调解，不是绝对的条文化，程序化，逻辑化。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高度理性的程序规则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（证据、辩论、判决）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0" marT="95250" marB="95250" anchor="ctr"/>
                </a:tc>
              </a:tr>
              <a:tr h="1432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法治与民主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法治与民主无直接关联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民主代议制；法治高过君王，政府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0" marT="95250" marB="95250" anchor="ctr"/>
                </a:tc>
              </a:tr>
              <a:tr h="1432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功能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统治工具，君王意志的体现</a:t>
                      </a:r>
                      <a:endParaRPr lang="en-US" sz="30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zh-CN" sz="30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追求公义，保障人权，荣耀神</a:t>
                      </a:r>
                      <a:endParaRPr lang="en-US" sz="30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152400" marR="0" marT="95250" marB="952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10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15450</TotalTime>
  <Words>146</Words>
  <Application>Microsoft Office PowerPoint</Application>
  <PresentationFormat>全屏显示(4:3)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1400</cp:revision>
  <dcterms:created xsi:type="dcterms:W3CDTF">2018-02-16T18:09:56Z</dcterms:created>
  <dcterms:modified xsi:type="dcterms:W3CDTF">2026-05-10T07:19:33Z</dcterms:modified>
</cp:coreProperties>
</file>