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7046" r:id="rId1"/>
    <p:sldMasterId id="2147487415" r:id="rId2"/>
  </p:sldMasterIdLst>
  <p:notesMasterIdLst>
    <p:notesMasterId r:id="rId8"/>
  </p:notesMasterIdLst>
  <p:sldIdLst>
    <p:sldId id="2455" r:id="rId3"/>
    <p:sldId id="2214" r:id="rId4"/>
    <p:sldId id="4421" r:id="rId5"/>
    <p:sldId id="4281" r:id="rId6"/>
    <p:sldId id="4339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3ED"/>
    <a:srgbClr val="9C582E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6199" autoAdjust="0"/>
  </p:normalViewPr>
  <p:slideViewPr>
    <p:cSldViewPr>
      <p:cViewPr varScale="1">
        <p:scale>
          <a:sx n="59" d="100"/>
          <a:sy n="59" d="100"/>
        </p:scale>
        <p:origin x="8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5/10/2026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0822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28048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152400"/>
            <a:ext cx="2152650" cy="6553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305550" cy="6553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6214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810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5532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8937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0639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7469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613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078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008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190615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2239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9431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113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1113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609600"/>
            <a:ext cx="4229100" cy="609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5643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1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031282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09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0941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9618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53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【</a:t>
            </a:r>
            <a:r>
              <a:rPr lang="zh-TW" altLang="en-US"/>
              <a:t>全能的創造主</a:t>
            </a:r>
            <a:r>
              <a:rPr lang="en-US" altLang="zh-TW"/>
              <a:t>】1/4                        </a:t>
            </a:r>
            <a:r>
              <a:rPr lang="zh-TW" altLang="en-US"/>
              <a:t>讚美之泉</a:t>
            </a:r>
            <a:r>
              <a:rPr lang="en-US" altLang="zh-TW"/>
              <a:t>/</a:t>
            </a:r>
            <a:r>
              <a:rPr lang="zh-TW" altLang="en-US"/>
              <a:t>全能的創造主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609600"/>
            <a:ext cx="8610600" cy="609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你使天空絢麗，大地富足 </a:t>
            </a:r>
          </a:p>
          <a:p>
            <a:pPr lvl="0"/>
            <a:r>
              <a:rPr lang="zh-TW" altLang="en-US"/>
              <a:t>你令江河涌流，群山復甦 </a:t>
            </a:r>
          </a:p>
          <a:p>
            <a:pPr lvl="0"/>
            <a:r>
              <a:rPr lang="zh-TW" altLang="en-US"/>
              <a:t>你使百鳥歡唱，百花盛開 </a:t>
            </a:r>
          </a:p>
          <a:p>
            <a:pPr lvl="0"/>
            <a:r>
              <a:rPr lang="zh-TW" altLang="en-US"/>
              <a:t>你賜生命綿延，命令萬物 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全能的創造主！</a:t>
            </a:r>
          </a:p>
          <a:p>
            <a:pPr lvl="0"/>
            <a:r>
              <a:rPr lang="zh-TW" altLang="en-US"/>
              <a:t>哈利路亞， </a:t>
            </a:r>
          </a:p>
          <a:p>
            <a:pPr lvl="0"/>
            <a:r>
              <a:rPr lang="zh-TW" altLang="en-US"/>
              <a:t>萬國萬民都向你跪拜。</a:t>
            </a:r>
          </a:p>
        </p:txBody>
      </p:sp>
    </p:spTree>
    <p:extLst>
      <p:ext uri="{BB962C8B-B14F-4D97-AF65-F5344CB8AC3E}">
        <p14:creationId xmlns:p14="http://schemas.microsoft.com/office/powerpoint/2010/main" val="46754837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7047" r:id="rId1"/>
    <p:sldLayoutId id="2147487048" r:id="rId2"/>
    <p:sldLayoutId id="2147487049" r:id="rId3"/>
    <p:sldLayoutId id="2147487050" r:id="rId4"/>
    <p:sldLayoutId id="2147487051" r:id="rId5"/>
    <p:sldLayoutId id="2147487052" r:id="rId6"/>
    <p:sldLayoutId id="2147487053" r:id="rId7"/>
    <p:sldLayoutId id="2147487054" r:id="rId8"/>
    <p:sldLayoutId id="2147487055" r:id="rId9"/>
    <p:sldLayoutId id="2147487056" r:id="rId10"/>
    <p:sldLayoutId id="21474870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+mj-lt"/>
          <a:ea typeface="+mj-ea"/>
          <a:cs typeface="DFYuanMedium-B5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  <a:cs typeface="DFYuanMedium-B5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000" u="sng">
          <a:solidFill>
            <a:schemeClr val="tx2"/>
          </a:solidFill>
          <a:latin typeface="DFYuanMedium-B5" pitchFamily="49" charset="-120"/>
          <a:ea typeface="DFYuanMedium-B5" pitchFamily="49" charset="-120"/>
        </a:defRPr>
      </a:lvl9pPr>
    </p:titleStyle>
    <p:bodyStyle>
      <a:lvl1pPr marL="342900" indent="-342900" algn="ctr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Arial" charset="0"/>
          <a:ea typeface="+mn-ea"/>
          <a:cs typeface="DFYuanMedium-B5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Arial" charset="0"/>
          <a:ea typeface="+mn-ea"/>
          <a:cs typeface="DFYuanMedium-B5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  <a:cs typeface="DFYuanMedium-B5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2026/5/10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467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16" r:id="rId1"/>
    <p:sldLayoutId id="2147487417" r:id="rId2"/>
    <p:sldLayoutId id="2147487418" r:id="rId3"/>
    <p:sldLayoutId id="2147487419" r:id="rId4"/>
    <p:sldLayoutId id="2147487420" r:id="rId5"/>
    <p:sldLayoutId id="2147487421" r:id="rId6"/>
    <p:sldLayoutId id="2147487422" r:id="rId7"/>
    <p:sldLayoutId id="2147487423" r:id="rId8"/>
    <p:sldLayoutId id="2147487424" r:id="rId9"/>
    <p:sldLayoutId id="2147487425" r:id="rId10"/>
    <p:sldLayoutId id="21474874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sp>
        <p:nvSpPr>
          <p:cNvPr id="3" name="AutoShape 4" descr="Here is the link for Sunday's sermon &amp;... - Van Riper Ellis ..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Garamond" panose="02020404030301010803" pitchFamily="18" charset="0"/>
              <a:ea typeface="SimSun" panose="02010600030101010101" pitchFamily="2" charset="-122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375" y="3132690"/>
            <a:ext cx="8476313" cy="281091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544736" y="1524000"/>
            <a:ext cx="43075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KaiTi" panose="02010609060101010101" pitchFamily="49" charset="-122"/>
                <a:ea typeface="KaiTi" panose="02010609060101010101" pitchFamily="49" charset="-122"/>
                <a:cs typeface="Times New Roman"/>
              </a:rPr>
              <a:t>主日信息</a:t>
            </a:r>
            <a:endParaRPr kumimoji="0" lang="en-US" sz="80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KaiTi" panose="02010609060101010101" pitchFamily="49" charset="-122"/>
              <a:ea typeface="KaiTi" panose="02010609060101010101" pitchFamily="49" charset="-122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409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母亲最想要的礼物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Mom’s most wanted Gift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5/10/2025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4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4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约翰三书</a:t>
            </a:r>
            <a:r>
              <a:rPr lang="zh-CN" altLang="en-US" sz="4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4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 John 1:4】</a:t>
            </a:r>
          </a:p>
          <a:p>
            <a:pPr algn="l">
              <a:lnSpc>
                <a:spcPct val="112000"/>
              </a:lnSpc>
            </a:pPr>
            <a:r>
              <a:rPr lang="zh-CN" altLang="en-US" sz="4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我听见我的儿女们按真理而行，我的喜乐就没有比这个大的。</a:t>
            </a:r>
          </a:p>
          <a:p>
            <a:pPr algn="l">
              <a:lnSpc>
                <a:spcPct val="112000"/>
              </a:lnSpc>
            </a:pPr>
            <a:r>
              <a:rPr lang="en-US" altLang="zh-CN" sz="4400" b="1" dirty="0">
                <a:solidFill>
                  <a:schemeClr val="bg1"/>
                </a:solidFill>
                <a:ea typeface="微软雅黑" panose="020B0503020204020204" pitchFamily="34" charset="-122"/>
              </a:rPr>
              <a:t>I have no greater joy than to hear that my children walk in truth.</a:t>
            </a:r>
          </a:p>
        </p:txBody>
      </p:sp>
    </p:spTree>
    <p:extLst>
      <p:ext uri="{BB962C8B-B14F-4D97-AF65-F5344CB8AC3E}">
        <p14:creationId xmlns:p14="http://schemas.microsoft.com/office/powerpoint/2010/main" val="1159988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1:46-48】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46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马利亚说：“我心尊主为大，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Mary said: “My soul magnifies the Lord,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我灵以神我的救主为乐；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my spirit has rejoiced in God my Savior.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48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因为祂顾念祂使女的卑微。从今以后，万代要称我有福。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He has regarded the lowly state of His maidservant; For behold, henceforth all generations will call me blessed.</a:t>
            </a:r>
          </a:p>
        </p:txBody>
      </p:sp>
    </p:spTree>
    <p:extLst>
      <p:ext uri="{BB962C8B-B14F-4D97-AF65-F5344CB8AC3E}">
        <p14:creationId xmlns:p14="http://schemas.microsoft.com/office/powerpoint/2010/main" val="3837170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4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4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约翰三书</a:t>
            </a:r>
            <a:r>
              <a:rPr lang="zh-CN" altLang="en-US" sz="4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4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 John 1:4】</a:t>
            </a:r>
          </a:p>
          <a:p>
            <a:pPr algn="l">
              <a:lnSpc>
                <a:spcPct val="112000"/>
              </a:lnSpc>
            </a:pPr>
            <a:r>
              <a:rPr lang="zh-CN" altLang="en-US" sz="4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我听见我的儿女们按真理而行，我的喜乐就没有比这个大的。</a:t>
            </a:r>
          </a:p>
          <a:p>
            <a:pPr algn="l">
              <a:lnSpc>
                <a:spcPct val="112000"/>
              </a:lnSpc>
            </a:pPr>
            <a:r>
              <a:rPr lang="en-US" altLang="zh-CN" sz="4400" b="1" dirty="0">
                <a:solidFill>
                  <a:schemeClr val="bg1"/>
                </a:solidFill>
                <a:ea typeface="微软雅黑" panose="020B0503020204020204" pitchFamily="34" charset="-122"/>
              </a:rPr>
              <a:t>I have no greater joy than to hear that my children walk in truth.</a:t>
            </a:r>
          </a:p>
        </p:txBody>
      </p:sp>
    </p:spTree>
    <p:extLst>
      <p:ext uri="{BB962C8B-B14F-4D97-AF65-F5344CB8AC3E}">
        <p14:creationId xmlns:p14="http://schemas.microsoft.com/office/powerpoint/2010/main" val="3546191442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Default Design 13">
      <a:dk1>
        <a:srgbClr val="336699"/>
      </a:dk1>
      <a:lt1>
        <a:srgbClr val="FFFFFF"/>
      </a:lt1>
      <a:dk2>
        <a:srgbClr val="000000"/>
      </a:dk2>
      <a:lt2>
        <a:srgbClr val="66FFFF"/>
      </a:lt2>
      <a:accent1>
        <a:srgbClr val="003399"/>
      </a:accent1>
      <a:accent2>
        <a:srgbClr val="468A4B"/>
      </a:accent2>
      <a:accent3>
        <a:srgbClr val="AAAAAA"/>
      </a:accent3>
      <a:accent4>
        <a:srgbClr val="DADADA"/>
      </a:accent4>
      <a:accent5>
        <a:srgbClr val="AAADCA"/>
      </a:accent5>
      <a:accent6>
        <a:srgbClr val="3F7D43"/>
      </a:accent6>
      <a:hlink>
        <a:srgbClr val="66CCFF"/>
      </a:hlink>
      <a:folHlink>
        <a:srgbClr val="F0E500"/>
      </a:folHlink>
    </a:clrScheme>
    <a:fontScheme name="Default Design">
      <a:majorFont>
        <a:latin typeface="DFYuanMedium-B5"/>
        <a:ea typeface="DFYuanMedium-B5"/>
        <a:cs typeface=""/>
      </a:majorFont>
      <a:minorFont>
        <a:latin typeface="DFYuanMedium-B5"/>
        <a:ea typeface="DFYuanMedium-B5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000" b="1" i="0" u="sng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新細明體" pitchFamily="18" charset="-120"/>
            <a:ea typeface="新細明體" pitchFamily="18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36699"/>
        </a:dk1>
        <a:lt1>
          <a:srgbClr val="FFFFFF"/>
        </a:lt1>
        <a:dk2>
          <a:srgbClr val="000000"/>
        </a:dk2>
        <a:lt2>
          <a:srgbClr val="66FFFF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74536</TotalTime>
  <Words>227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DFYuanMedium-B5</vt:lpstr>
      <vt:lpstr>KaiTi</vt:lpstr>
      <vt:lpstr>微软雅黑</vt:lpstr>
      <vt:lpstr>Arial</vt:lpstr>
      <vt:lpstr>Calibri</vt:lpstr>
      <vt:lpstr>Calibri Light</vt:lpstr>
      <vt:lpstr>Garamond</vt:lpstr>
      <vt:lpstr>1_Default Design</vt:lpstr>
      <vt:lpstr>Office 主题</vt:lpstr>
      <vt:lpstr>PowerPoint Presentation</vt:lpstr>
      <vt:lpstr>母亲最想要的礼物 Mom’s most wanted Gift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767</cp:revision>
  <dcterms:created xsi:type="dcterms:W3CDTF">2005-10-06T16:33:29Z</dcterms:created>
  <dcterms:modified xsi:type="dcterms:W3CDTF">2026-05-10T17:56:09Z</dcterms:modified>
</cp:coreProperties>
</file>