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4" r:id="rId3"/>
    <p:sldId id="3927" r:id="rId4"/>
    <p:sldId id="3928" r:id="rId5"/>
    <p:sldId id="3929" r:id="rId6"/>
    <p:sldId id="3930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73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劳动的意义</a:t>
            </a:r>
          </a:p>
          <a:p>
            <a:pPr algn="l">
              <a:lnSpc>
                <a:spcPct val="150000"/>
              </a:lnSpc>
            </a:pPr>
            <a:r>
              <a:rPr lang="en-US" altLang="zh-CN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是谋生的手段？</a:t>
            </a:r>
          </a:p>
          <a:p>
            <a:pPr algn="l">
              <a:lnSpc>
                <a:spcPct val="150000"/>
              </a:lnSpc>
            </a:pPr>
            <a:r>
              <a:rPr lang="en-US" altLang="zh-CN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是社会地位的标志？</a:t>
            </a:r>
          </a:p>
          <a:p>
            <a:pPr algn="l">
              <a:lnSpc>
                <a:spcPct val="150000"/>
              </a:lnSpc>
            </a:pPr>
            <a:r>
              <a:rPr lang="en-US" altLang="zh-CN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还是人存在的价值与使命？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中华文明传统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的“士农工商”观</a:t>
            </a: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1. 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阶层划分</a:t>
            </a:r>
          </a:p>
          <a:p>
            <a:pPr lvl="1"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士；农；工；商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2. 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劳动的社会价值</a:t>
            </a:r>
          </a:p>
          <a:p>
            <a:pPr lvl="1"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士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最高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•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农、工、商的劳动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虽必要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，但社会地位较低</a:t>
            </a:r>
          </a:p>
          <a:p>
            <a:pPr algn="l">
              <a:lnSpc>
                <a:spcPct val="120000"/>
              </a:lnSpc>
            </a:pP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重视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社会秩序与伦理等级，而非每个职业本身的尊严</a:t>
            </a:r>
          </a:p>
        </p:txBody>
      </p:sp>
    </p:spTree>
    <p:extLst>
      <p:ext uri="{BB962C8B-B14F-4D97-AF65-F5344CB8AC3E}">
        <p14:creationId xmlns:p14="http://schemas.microsoft.com/office/powerpoint/2010/main" val="28913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基督教文明中的“劳动”的天职观（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Calling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1. 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天职的神学基础</a:t>
            </a:r>
          </a:p>
          <a:p>
            <a:pPr algn="l">
              <a:lnSpc>
                <a:spcPct val="120000"/>
              </a:lnSpc>
            </a:pPr>
            <a:r>
              <a:rPr lang="en-US" sz="3600" b="1" dirty="0">
                <a:solidFill>
                  <a:schemeClr val="bg1"/>
                </a:solidFill>
              </a:rPr>
              <a:t>•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每个人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的职业都被视为神所赐的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呼召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2. 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天职观的核心</a:t>
            </a: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职业无等级之分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：劳动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都有神赋使命</a:t>
            </a: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劳动是敬拜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各种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工作都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能荣耀神</a:t>
            </a: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与社会、他人的关系：工作是服务社会、彰显公义与爱心的途径</a:t>
            </a:r>
          </a:p>
        </p:txBody>
      </p:sp>
    </p:spTree>
    <p:extLst>
      <p:ext uri="{BB962C8B-B14F-4D97-AF65-F5344CB8AC3E}">
        <p14:creationId xmlns:p14="http://schemas.microsoft.com/office/powerpoint/2010/main" val="9951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878633"/>
              </p:ext>
            </p:extLst>
          </p:nvPr>
        </p:nvGraphicFramePr>
        <p:xfrm>
          <a:off x="106680" y="68578"/>
          <a:ext cx="8945880" cy="66827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1960"/>
                <a:gridCol w="2981960"/>
                <a:gridCol w="2981960"/>
              </a:tblGrid>
              <a:tr h="1105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层面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中国传统</a:t>
                      </a:r>
                      <a:r>
                        <a:rPr lang="en-US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士农工商</a:t>
                      </a:r>
                      <a:r>
                        <a:rPr lang="en-US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基督教天职观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105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职业等级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士高</a:t>
                      </a: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，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商低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无等级，皆为神赋使命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105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劳动价值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功利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、秩序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内在尊严、神所赋使命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105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劳动目的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分工</a:t>
                      </a:r>
                      <a:r>
                        <a:rPr lang="zh-CN" altLang="en-US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、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秩序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荣耀神、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服务人</a:t>
                      </a: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、实现神旨意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152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个人意义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身份、地位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人生呼召、与神同行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105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社会观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等级与分工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每个职业皆服务神与他人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1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如何看待自己的工作与职业？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承认每份职业的尊严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将工作视为敬拜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服务社会与他人</a:t>
            </a:r>
          </a:p>
        </p:txBody>
      </p:sp>
    </p:spTree>
    <p:extLst>
      <p:ext uri="{BB962C8B-B14F-4D97-AF65-F5344CB8AC3E}">
        <p14:creationId xmlns:p14="http://schemas.microsoft.com/office/powerpoint/2010/main" val="9951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在日常生活中活出天职观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敬业与忠心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平等看待职业与劳动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以神为中心规划职业生涯</a:t>
            </a:r>
          </a:p>
        </p:txBody>
      </p:sp>
    </p:spTree>
    <p:extLst>
      <p:ext uri="{BB962C8B-B14F-4D97-AF65-F5344CB8AC3E}">
        <p14:creationId xmlns:p14="http://schemas.microsoft.com/office/powerpoint/2010/main" val="164105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15465</TotalTime>
  <Words>121</Words>
  <Application>Microsoft Office PowerPoint</Application>
  <PresentationFormat>全屏显示(4:3)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1404</cp:revision>
  <dcterms:created xsi:type="dcterms:W3CDTF">2018-02-16T18:09:56Z</dcterms:created>
  <dcterms:modified xsi:type="dcterms:W3CDTF">2026-05-17T07:38:04Z</dcterms:modified>
</cp:coreProperties>
</file>