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26"/>
  </p:notesMasterIdLst>
  <p:sldIdLst>
    <p:sldId id="2455" r:id="rId4"/>
    <p:sldId id="2214" r:id="rId5"/>
    <p:sldId id="4428" r:id="rId6"/>
    <p:sldId id="4281" r:id="rId7"/>
    <p:sldId id="4339" r:id="rId8"/>
    <p:sldId id="4346" r:id="rId9"/>
    <p:sldId id="4359" r:id="rId10"/>
    <p:sldId id="4360" r:id="rId11"/>
    <p:sldId id="4361" r:id="rId12"/>
    <p:sldId id="4347" r:id="rId13"/>
    <p:sldId id="4348" r:id="rId14"/>
    <p:sldId id="4349" r:id="rId15"/>
    <p:sldId id="4350" r:id="rId16"/>
    <p:sldId id="4362" r:id="rId17"/>
    <p:sldId id="4363" r:id="rId18"/>
    <p:sldId id="4364" r:id="rId19"/>
    <p:sldId id="4366" r:id="rId20"/>
    <p:sldId id="4351" r:id="rId21"/>
    <p:sldId id="4367" r:id="rId22"/>
    <p:sldId id="4368" r:id="rId23"/>
    <p:sldId id="4369" r:id="rId24"/>
    <p:sldId id="4352" r:id="rId2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5/17/2026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5/17/2026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5/17/2026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5/17/2026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5/17/2026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5/17/2026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5/17/2026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5/17/2026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5/17/2026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5/17/2026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5/17/2026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5/17/2026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5/17/2026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2026/5/17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何西阿书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Hosea 2:23】</a:t>
            </a:r>
          </a:p>
          <a:p>
            <a:pPr algn="l">
              <a:lnSpc>
                <a:spcPct val="112000"/>
              </a:lnSpc>
            </a:pPr>
            <a:r>
              <a:rPr lang="zh-CN" altLang="en-US" sz="3400" b="1" dirty="0">
                <a:solidFill>
                  <a:srgbClr val="FFFF00"/>
                </a:solidFill>
                <a:ea typeface="微软雅黑" panose="020B0503020204020204" pitchFamily="34" charset="-122"/>
              </a:rPr>
              <a:t>我必将他种在这地。素不蒙怜悯的，我必怜悯；本非我民的，我必对他说：‘你是我的民。’他必说：‘你是我的　神。’”</a:t>
            </a:r>
          </a:p>
          <a:p>
            <a:pPr algn="l">
              <a:lnSpc>
                <a:spcPct val="112000"/>
              </a:lnSpc>
            </a:pPr>
            <a:r>
              <a:rPr lang="en-US" altLang="zh-CN" sz="3400" b="1" dirty="0">
                <a:solidFill>
                  <a:schemeClr val="bg1"/>
                </a:solidFill>
                <a:ea typeface="微软雅黑" panose="020B0503020204020204" pitchFamily="34" charset="-122"/>
              </a:rPr>
              <a:t>Then I will sow her for Myself in the earth, And I will have mercy on her who had not obtained mercy; Then I will say to those who were not My people, ‘You are My people!’ And they shall say, ‘You are my God!’”</a:t>
            </a:r>
          </a:p>
        </p:txBody>
      </p:sp>
    </p:spTree>
    <p:extLst>
      <p:ext uri="{BB962C8B-B14F-4D97-AF65-F5344CB8AC3E}">
        <p14:creationId xmlns:p14="http://schemas.microsoft.com/office/powerpoint/2010/main" val="1636683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9:25-26】</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就像　神在何西阿书上说：“那本来不是我子民的，我要称为我的子民；本来不是蒙爱的，我要称为蒙爱的。</a:t>
            </a:r>
            <a:r>
              <a:rPr lang="en-US" altLang="zh-CN" sz="3400" b="1" dirty="0">
                <a:solidFill>
                  <a:schemeClr val="bg1"/>
                </a:solidFill>
                <a:ea typeface="微软雅黑" panose="020B0503020204020204" pitchFamily="34" charset="-122"/>
              </a:rPr>
              <a:t>As He says also in </a:t>
            </a:r>
            <a:r>
              <a:rPr lang="en-US" altLang="zh-CN" sz="3400" b="1" dirty="0" err="1">
                <a:solidFill>
                  <a:schemeClr val="bg1"/>
                </a:solidFill>
                <a:ea typeface="微软雅黑" panose="020B0503020204020204" pitchFamily="34" charset="-122"/>
              </a:rPr>
              <a:t>Hosea:“I</a:t>
            </a:r>
            <a:r>
              <a:rPr lang="en-US" altLang="zh-CN" sz="3400" b="1" dirty="0">
                <a:solidFill>
                  <a:schemeClr val="bg1"/>
                </a:solidFill>
                <a:ea typeface="微软雅黑" panose="020B0503020204020204" pitchFamily="34" charset="-122"/>
              </a:rPr>
              <a:t> will call them My people, who were not My </a:t>
            </a:r>
            <a:r>
              <a:rPr lang="en-US" altLang="zh-CN" sz="3400" b="1" dirty="0" err="1">
                <a:solidFill>
                  <a:schemeClr val="bg1"/>
                </a:solidFill>
                <a:ea typeface="微软雅黑" panose="020B0503020204020204" pitchFamily="34" charset="-122"/>
              </a:rPr>
              <a:t>people,And</a:t>
            </a:r>
            <a:r>
              <a:rPr lang="en-US" altLang="zh-CN" sz="3400" b="1" dirty="0">
                <a:solidFill>
                  <a:schemeClr val="bg1"/>
                </a:solidFill>
                <a:ea typeface="微软雅黑" panose="020B0503020204020204" pitchFamily="34" charset="-122"/>
              </a:rPr>
              <a:t> her beloved, who was not beloved.”</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从前在什么地方对他们说，你们不是我的子民，将来就在那里称他们为永生　神的儿子。”</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And it shall come to pass in the place where it was said to </a:t>
            </a:r>
            <a:r>
              <a:rPr lang="en-US" altLang="zh-CN" sz="3400" b="1" dirty="0" err="1">
                <a:solidFill>
                  <a:schemeClr val="bg1"/>
                </a:solidFill>
                <a:ea typeface="微软雅黑" panose="020B0503020204020204" pitchFamily="34" charset="-122"/>
              </a:rPr>
              <a:t>them,‘You</a:t>
            </a:r>
            <a:r>
              <a:rPr lang="en-US" altLang="zh-CN" sz="3400" b="1" dirty="0">
                <a:solidFill>
                  <a:schemeClr val="bg1"/>
                </a:solidFill>
                <a:ea typeface="微软雅黑" panose="020B0503020204020204" pitchFamily="34" charset="-122"/>
              </a:rPr>
              <a:t> are not My </a:t>
            </a:r>
            <a:r>
              <a:rPr lang="en-US" altLang="zh-CN" sz="3400" b="1" dirty="0" err="1">
                <a:solidFill>
                  <a:schemeClr val="bg1"/>
                </a:solidFill>
                <a:ea typeface="微软雅黑" panose="020B0503020204020204" pitchFamily="34" charset="-122"/>
              </a:rPr>
              <a:t>people,’There</a:t>
            </a:r>
            <a:r>
              <a:rPr lang="en-US" altLang="zh-CN" sz="3400" b="1" dirty="0">
                <a:solidFill>
                  <a:schemeClr val="bg1"/>
                </a:solidFill>
                <a:ea typeface="微软雅黑" panose="020B0503020204020204" pitchFamily="34" charset="-122"/>
              </a:rPr>
              <a:t> they shall be called sons of the living God.”</a:t>
            </a:r>
          </a:p>
        </p:txBody>
      </p:sp>
    </p:spTree>
    <p:extLst>
      <p:ext uri="{BB962C8B-B14F-4D97-AF65-F5344CB8AC3E}">
        <p14:creationId xmlns:p14="http://schemas.microsoft.com/office/powerpoint/2010/main" val="3212417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3:23】</a:t>
            </a:r>
          </a:p>
          <a:p>
            <a:pPr algn="l">
              <a:lnSpc>
                <a:spcPct val="112000"/>
              </a:lnSpc>
            </a:pPr>
            <a:r>
              <a:rPr lang="zh-CN" altLang="en-US" sz="3400" b="1" dirty="0">
                <a:solidFill>
                  <a:srgbClr val="FFFF00"/>
                </a:solidFill>
                <a:ea typeface="微软雅黑" panose="020B0503020204020204" pitchFamily="34" charset="-122"/>
              </a:rPr>
              <a:t>因为世人都犯了罪，亏缺了　神的荣耀，</a:t>
            </a:r>
          </a:p>
          <a:p>
            <a:pPr algn="l">
              <a:lnSpc>
                <a:spcPct val="112000"/>
              </a:lnSpc>
            </a:pPr>
            <a:r>
              <a:rPr lang="en-US" altLang="zh-CN" sz="3400" b="1" dirty="0">
                <a:solidFill>
                  <a:schemeClr val="bg1"/>
                </a:solidFill>
                <a:ea typeface="微软雅黑" panose="020B0503020204020204" pitchFamily="34" charset="-122"/>
              </a:rPr>
              <a:t>for all have sinned and fall short of the glory of God,</a:t>
            </a:r>
          </a:p>
        </p:txBody>
      </p:sp>
    </p:spTree>
    <p:extLst>
      <p:ext uri="{BB962C8B-B14F-4D97-AF65-F5344CB8AC3E}">
        <p14:creationId xmlns:p14="http://schemas.microsoft.com/office/powerpoint/2010/main" val="1882132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a:t>
            </a:r>
          </a:p>
          <a:p>
            <a:pPr algn="l">
              <a:lnSpc>
                <a:spcPct val="100000"/>
              </a:lnSpc>
            </a:pPr>
            <a:r>
              <a:rPr lang="en-US" altLang="zh-CN" sz="3400" b="1" dirty="0">
                <a:solidFill>
                  <a:srgbClr val="FFFF00"/>
                </a:solidFill>
                <a:ea typeface="微软雅黑" panose="020B0503020204020204" pitchFamily="34" charset="-122"/>
              </a:rPr>
              <a:t>19 </a:t>
            </a:r>
            <a:r>
              <a:rPr lang="zh-CN" altLang="en-US" sz="3400" b="1" dirty="0">
                <a:solidFill>
                  <a:srgbClr val="FFFF00"/>
                </a:solidFill>
                <a:ea typeface="微软雅黑" panose="020B0503020204020204" pitchFamily="34" charset="-122"/>
              </a:rPr>
              <a:t>神的事情，人所能知道的，原显明在人心里，因为　神已经给他们显明。</a:t>
            </a:r>
            <a:r>
              <a:rPr lang="en-US" altLang="zh-CN" sz="3400" b="1" dirty="0">
                <a:solidFill>
                  <a:schemeClr val="bg1"/>
                </a:solidFill>
                <a:ea typeface="微软雅黑" panose="020B0503020204020204" pitchFamily="34" charset="-122"/>
              </a:rPr>
              <a:t>because what may be known of God is manifest in them, for God has shown it to them.</a:t>
            </a:r>
          </a:p>
          <a:p>
            <a:pPr algn="l">
              <a:lnSpc>
                <a:spcPct val="112000"/>
              </a:lnSpc>
            </a:pPr>
            <a:r>
              <a:rPr lang="en-US" altLang="zh-CN" sz="3400" b="1" dirty="0">
                <a:solidFill>
                  <a:srgbClr val="FFFF00"/>
                </a:solidFill>
                <a:ea typeface="微软雅黑" panose="020B0503020204020204" pitchFamily="34" charset="-122"/>
              </a:rPr>
              <a:t>20 </a:t>
            </a:r>
            <a:r>
              <a:rPr lang="zh-CN" altLang="en-US" sz="3400" b="1" dirty="0">
                <a:solidFill>
                  <a:srgbClr val="FFFF00"/>
                </a:solidFill>
                <a:ea typeface="微软雅黑" panose="020B0503020204020204" pitchFamily="34" charset="-122"/>
              </a:rPr>
              <a:t>自从造天地以来，　神的永能和神性是明明可知的，虽是眼不能见，但藉着所造之物就可以晓得，叫人无可推诿。</a:t>
            </a:r>
            <a:r>
              <a:rPr lang="en-US" altLang="zh-CN" sz="3300" b="1" dirty="0">
                <a:solidFill>
                  <a:schemeClr val="bg1"/>
                </a:solidFill>
                <a:ea typeface="微软雅黑" panose="020B0503020204020204" pitchFamily="34" charset="-122"/>
              </a:rPr>
              <a:t>For since the creation of the world His invisible attributes are clearly seen, being understood by the things that are made, even His eternal power and Godhead, so that they are without excuse,</a:t>
            </a:r>
          </a:p>
        </p:txBody>
      </p:sp>
    </p:spTree>
    <p:extLst>
      <p:ext uri="{BB962C8B-B14F-4D97-AF65-F5344CB8AC3E}">
        <p14:creationId xmlns:p14="http://schemas.microsoft.com/office/powerpoint/2010/main" val="2126258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a:t>
            </a:r>
          </a:p>
          <a:p>
            <a:pPr algn="l">
              <a:lnSpc>
                <a:spcPct val="112000"/>
              </a:lnSpc>
            </a:pPr>
            <a:r>
              <a:rPr lang="en-US" altLang="zh-CN" sz="3400" b="1" dirty="0">
                <a:solidFill>
                  <a:srgbClr val="FFFF00"/>
                </a:solidFill>
                <a:ea typeface="微软雅黑" panose="020B0503020204020204" pitchFamily="34" charset="-122"/>
              </a:rPr>
              <a:t>21 </a:t>
            </a:r>
            <a:r>
              <a:rPr lang="zh-CN" altLang="en-US" sz="3400" b="1" dirty="0">
                <a:solidFill>
                  <a:srgbClr val="FFFF00"/>
                </a:solidFill>
                <a:ea typeface="微软雅黑" panose="020B0503020204020204" pitchFamily="34" charset="-122"/>
              </a:rPr>
              <a:t>因为，他们虽然知道　神，却不当作　神荣耀祂，也不感谢祂。他们的思念变为虚妄，无知的心就昏暗了。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because, although they knew God, they did not glorify Him as God, nor were thankful, but became futile in their thoughts, and their foolish hearts were darkened.</a:t>
            </a:r>
          </a:p>
          <a:p>
            <a:pPr algn="l">
              <a:lnSpc>
                <a:spcPct val="112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自称为聪明，反成了愚拙；</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Professing to be wise, they became fools,</a:t>
            </a:r>
          </a:p>
        </p:txBody>
      </p:sp>
    </p:spTree>
    <p:extLst>
      <p:ext uri="{BB962C8B-B14F-4D97-AF65-F5344CB8AC3E}">
        <p14:creationId xmlns:p14="http://schemas.microsoft.com/office/powerpoint/2010/main" val="1657508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所以，　神任凭他们逞着心里的情欲行污秽的事，以致彼此玷辱自己的身体。</a:t>
            </a:r>
            <a:endParaRPr lang="en-US" altLang="zh-CN" sz="3400" b="1" dirty="0">
              <a:solidFill>
                <a:srgbClr val="FFFF00"/>
              </a:solidFill>
              <a:ea typeface="微软雅黑" panose="020B0503020204020204" pitchFamily="34" charset="-122"/>
            </a:endParaRPr>
          </a:p>
          <a:p>
            <a:pPr algn="l">
              <a:lnSpc>
                <a:spcPct val="100000"/>
              </a:lnSpc>
            </a:pPr>
            <a:r>
              <a:rPr lang="en-US" altLang="zh-CN" sz="3300" b="1" dirty="0">
                <a:solidFill>
                  <a:schemeClr val="bg1"/>
                </a:solidFill>
                <a:ea typeface="微软雅黑" panose="020B0503020204020204" pitchFamily="34" charset="-122"/>
              </a:rPr>
              <a:t>Therefore God also gave them up to uncleanness, in the lusts of their hearts, to dishonor their bodies among themselves,</a:t>
            </a:r>
          </a:p>
          <a:p>
            <a:pPr algn="l">
              <a:lnSpc>
                <a:spcPct val="112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他们既然故意不认识　神，　神就任凭他们存邪僻的心，行那些不合理的事；</a:t>
            </a:r>
          </a:p>
          <a:p>
            <a:pPr algn="l">
              <a:lnSpc>
                <a:spcPct val="100000"/>
              </a:lnSpc>
            </a:pPr>
            <a:r>
              <a:rPr lang="en-US" altLang="zh-CN" sz="3300" b="1" dirty="0">
                <a:solidFill>
                  <a:schemeClr val="bg1"/>
                </a:solidFill>
                <a:ea typeface="微软雅黑" panose="020B0503020204020204" pitchFamily="34" charset="-122"/>
              </a:rPr>
              <a:t>And even as they did not like to retain God in their knowledge, God gave them over to a debased mind, to do those things which are not fitting;</a:t>
            </a:r>
          </a:p>
        </p:txBody>
      </p:sp>
    </p:spTree>
    <p:extLst>
      <p:ext uri="{BB962C8B-B14F-4D97-AF65-F5344CB8AC3E}">
        <p14:creationId xmlns:p14="http://schemas.microsoft.com/office/powerpoint/2010/main" val="3924184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53:4-6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10a】</a:t>
            </a:r>
          </a:p>
          <a:p>
            <a:pPr algn="l">
              <a:lnSpc>
                <a:spcPct val="100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祂诚然担当我们的忧患，背负我们的痛苦；我们却以为祂受责罚，被　神击打苦待了。</a:t>
            </a:r>
          </a:p>
          <a:p>
            <a:pPr algn="l">
              <a:lnSpc>
                <a:spcPct val="100000"/>
              </a:lnSpc>
            </a:pPr>
            <a:r>
              <a:rPr lang="en-US" altLang="zh-CN" sz="3200" b="1" dirty="0">
                <a:solidFill>
                  <a:schemeClr val="bg1"/>
                </a:solidFill>
                <a:ea typeface="微软雅黑" panose="020B0503020204020204" pitchFamily="34" charset="-122"/>
              </a:rPr>
              <a:t>Surely He has borne our </a:t>
            </a:r>
            <a:r>
              <a:rPr lang="en-US" altLang="zh-CN" sz="3200" b="1" dirty="0" err="1">
                <a:solidFill>
                  <a:schemeClr val="bg1"/>
                </a:solidFill>
                <a:ea typeface="微软雅黑" panose="020B0503020204020204" pitchFamily="34" charset="-122"/>
              </a:rPr>
              <a:t>griefs</a:t>
            </a:r>
            <a:r>
              <a:rPr lang="en-US" altLang="zh-CN" sz="3200" b="1" dirty="0">
                <a:solidFill>
                  <a:schemeClr val="bg1"/>
                </a:solidFill>
                <a:ea typeface="微软雅黑" panose="020B0503020204020204" pitchFamily="34" charset="-122"/>
              </a:rPr>
              <a:t> And carried our sorrows; Yet we esteemed Him stricken, Smitten by God, and afflicted.</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哪知祂为我们的过犯受害，为我们的罪孽压伤。因祂受的刑罚，我们得平安；因祂受的鞭伤，我们得医治。</a:t>
            </a:r>
            <a:r>
              <a:rPr lang="en-US" altLang="zh-CN" sz="3200" b="1" dirty="0">
                <a:solidFill>
                  <a:schemeClr val="bg1"/>
                </a:solidFill>
                <a:ea typeface="微软雅黑" panose="020B0503020204020204" pitchFamily="34" charset="-122"/>
              </a:rPr>
              <a:t>But He was wounded for our transgressions, He was bruised for our iniquities; The chastisement for our peace was upon Him, And by His stripes we are healed.</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81029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53:4-6</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10a】</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我们都如羊走迷，各人偏行己路，耶和华使我们众人的罪孽都归在祂身上。</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All we like sheep have gone astray; We have turned, every one, to his own way; And the Lord has laid on Him the iniquity of us all.</a:t>
            </a:r>
          </a:p>
          <a:p>
            <a:pPr algn="l">
              <a:lnSpc>
                <a:spcPct val="112000"/>
              </a:lnSpc>
            </a:pPr>
            <a:r>
              <a:rPr lang="en-US" altLang="zh-CN" sz="3400" b="1" dirty="0">
                <a:solidFill>
                  <a:srgbClr val="FFFF00"/>
                </a:solidFill>
                <a:ea typeface="微软雅黑" panose="020B0503020204020204" pitchFamily="34" charset="-122"/>
              </a:rPr>
              <a:t>10a </a:t>
            </a:r>
            <a:r>
              <a:rPr lang="zh-CN" altLang="en-US" sz="3400" b="1" dirty="0">
                <a:solidFill>
                  <a:srgbClr val="FFFF00"/>
                </a:solidFill>
                <a:ea typeface="微软雅黑" panose="020B0503020204020204" pitchFamily="34" charset="-122"/>
              </a:rPr>
              <a:t>耶和华却定意（或作“喜悦”）将祂压伤，使祂受痛苦；耶和华以祂为赎罪祭（或作“祂献本身为赎罪祭”）</a:t>
            </a:r>
            <a:r>
              <a:rPr lang="en-US" altLang="zh-CN" sz="3400" b="1" dirty="0">
                <a:solidFill>
                  <a:srgbClr val="FFFF00"/>
                </a:solidFill>
                <a:ea typeface="微软雅黑" panose="020B0503020204020204" pitchFamily="34" charset="-122"/>
              </a:rPr>
              <a:t>……</a:t>
            </a:r>
          </a:p>
          <a:p>
            <a:pPr algn="l">
              <a:lnSpc>
                <a:spcPct val="100000"/>
              </a:lnSpc>
            </a:pPr>
            <a:r>
              <a:rPr lang="en-US" altLang="zh-CN" sz="3200" b="1" dirty="0">
                <a:solidFill>
                  <a:schemeClr val="bg1"/>
                </a:solidFill>
                <a:ea typeface="微软雅黑" panose="020B0503020204020204" pitchFamily="34" charset="-122"/>
              </a:rPr>
              <a:t>Yet it pleased the Lord to bruise Him; He has put Him to grief. When You make His soul an offering for sin……</a:t>
            </a:r>
          </a:p>
        </p:txBody>
      </p:sp>
    </p:spTree>
    <p:extLst>
      <p:ext uri="{BB962C8B-B14F-4D97-AF65-F5344CB8AC3E}">
        <p14:creationId xmlns:p14="http://schemas.microsoft.com/office/powerpoint/2010/main" val="17087600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2:12-19】</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那时，你们与基督无关，在以色列国民以外，在所应许的诸约上是局外人，并且活在世上没有指望，没有　神。</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that at that time you were without Christ, being aliens from the commonwealth of Israel and strangers from the covenants of promise, having no hope and without God in the world.</a:t>
            </a:r>
          </a:p>
          <a:p>
            <a:pPr algn="l">
              <a:lnSpc>
                <a:spcPct val="112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你们从前远离　神的人，如今却在基督耶稣里，靠着祂的血，已经得亲近了。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now in Christ Jesus you who once were far off have been brought near by the blood of Christ.</a:t>
            </a:r>
          </a:p>
        </p:txBody>
      </p:sp>
    </p:spTree>
    <p:extLst>
      <p:ext uri="{BB962C8B-B14F-4D97-AF65-F5344CB8AC3E}">
        <p14:creationId xmlns:p14="http://schemas.microsoft.com/office/powerpoint/2010/main" val="4217315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2:12-19】</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因祂使我们和睦（原文作“因祂是我们的和睦”），将两下合而为一，拆毁了中间隔断的墙，</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He Himself is our peace, who has made both one, and has broken down the middle wall of separation,</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而且以自己的身体废掉冤仇，就是那记在律法上的规条，为要将两下藉着自己造成一个新人，如此便成就了和睦。</a:t>
            </a:r>
            <a:r>
              <a:rPr lang="en-US" altLang="zh-CN" sz="3200" b="1" dirty="0">
                <a:solidFill>
                  <a:schemeClr val="bg1"/>
                </a:solidFill>
                <a:ea typeface="微软雅黑" panose="020B0503020204020204" pitchFamily="34" charset="-122"/>
              </a:rPr>
              <a:t>having abolished in His flesh the enmity, that is, the law of commandments contained in ordinances, so as to create in Himself one new man from the two, thus making peace,</a:t>
            </a:r>
          </a:p>
        </p:txBody>
      </p:sp>
    </p:spTree>
    <p:extLst>
      <p:ext uri="{BB962C8B-B14F-4D97-AF65-F5344CB8AC3E}">
        <p14:creationId xmlns:p14="http://schemas.microsoft.com/office/powerpoint/2010/main" val="3450565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从“非我民”到“我的民”</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From "not God's people" to "God's people"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5/17/2025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2:12-19】</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既在十字架上灭了冤仇，便藉这十字架使两下归为一体，与　神和好了，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that He might reconcile them both to God in one body through the cross, thereby putting to death the enmity.</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并且来传和平的福音给你们远处的人，也给那近处的人。</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came and preached peace to you who were afar off and to those who were near.</a:t>
            </a:r>
          </a:p>
        </p:txBody>
      </p:sp>
    </p:spTree>
    <p:extLst>
      <p:ext uri="{BB962C8B-B14F-4D97-AF65-F5344CB8AC3E}">
        <p14:creationId xmlns:p14="http://schemas.microsoft.com/office/powerpoint/2010/main" val="13851665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2:12-19】</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因为我们两下藉着祂被一个圣灵所感，得以进到父面前。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through Him we both have access by one Spirit to the Father.</a:t>
            </a:r>
          </a:p>
          <a:p>
            <a:pPr algn="l">
              <a:lnSpc>
                <a:spcPct val="112000"/>
              </a:lnSpc>
            </a:pPr>
            <a:r>
              <a:rPr lang="en-US" altLang="zh-CN" sz="3200" b="1" dirty="0">
                <a:solidFill>
                  <a:srgbClr val="FFFF00"/>
                </a:solidFill>
                <a:ea typeface="微软雅黑" panose="020B0503020204020204" pitchFamily="34" charset="-122"/>
              </a:rPr>
              <a:t>19 </a:t>
            </a:r>
            <a:r>
              <a:rPr lang="zh-CN" altLang="en-US" sz="3200" b="1" dirty="0">
                <a:solidFill>
                  <a:srgbClr val="FFFF00"/>
                </a:solidFill>
                <a:ea typeface="微软雅黑" panose="020B0503020204020204" pitchFamily="34" charset="-122"/>
              </a:rPr>
              <a:t>这样，你们不再作外人和客旅，是与圣徒同国，是　神家里的人了。</a:t>
            </a:r>
          </a:p>
          <a:p>
            <a:pPr algn="l">
              <a:lnSpc>
                <a:spcPct val="112000"/>
              </a:lnSpc>
            </a:pPr>
            <a:r>
              <a:rPr lang="en-US" altLang="zh-CN" sz="3200" b="1" dirty="0">
                <a:solidFill>
                  <a:schemeClr val="bg1"/>
                </a:solidFill>
                <a:ea typeface="微软雅黑" panose="020B0503020204020204" pitchFamily="34" charset="-122"/>
              </a:rPr>
              <a:t>Now, therefore, you are no longer strangers and foreigners, but fellow citizens with the saints and members of the household of God,</a:t>
            </a:r>
          </a:p>
        </p:txBody>
      </p:sp>
    </p:spTree>
    <p:extLst>
      <p:ext uri="{BB962C8B-B14F-4D97-AF65-F5344CB8AC3E}">
        <p14:creationId xmlns:p14="http://schemas.microsoft.com/office/powerpoint/2010/main" val="33476966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彼得前书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1 Peter 2:10】</a:t>
            </a:r>
          </a:p>
          <a:p>
            <a:pPr algn="l">
              <a:lnSpc>
                <a:spcPct val="112000"/>
              </a:lnSpc>
            </a:pPr>
            <a:r>
              <a:rPr lang="zh-CN" altLang="en-US" sz="3400" b="1" dirty="0">
                <a:solidFill>
                  <a:srgbClr val="FFFF00"/>
                </a:solidFill>
                <a:ea typeface="微软雅黑" panose="020B0503020204020204" pitchFamily="34" charset="-122"/>
              </a:rPr>
              <a:t>你们从前算不得子民，现在却作了　神的子民；从前未曾蒙怜恤，现在却蒙了怜恤。</a:t>
            </a:r>
          </a:p>
          <a:p>
            <a:pPr algn="l">
              <a:lnSpc>
                <a:spcPct val="112000"/>
              </a:lnSpc>
            </a:pPr>
            <a:r>
              <a:rPr lang="en-US" altLang="zh-CN" sz="3400" b="1" dirty="0">
                <a:solidFill>
                  <a:schemeClr val="bg1"/>
                </a:solidFill>
                <a:ea typeface="微软雅黑" panose="020B0503020204020204" pitchFamily="34" charset="-122"/>
              </a:rPr>
              <a:t>who once were not a people but are now the people of God, who had not obtained mercy but now have obtained mercy.</a:t>
            </a:r>
          </a:p>
        </p:txBody>
      </p:sp>
    </p:spTree>
    <p:extLst>
      <p:ext uri="{BB962C8B-B14F-4D97-AF65-F5344CB8AC3E}">
        <p14:creationId xmlns:p14="http://schemas.microsoft.com/office/powerpoint/2010/main" val="182860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9:25-26】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就像　神在何西阿书上说：“那本来不是我子民的，我要称为我的子民；本来不是蒙爱的，我要称为蒙爱的。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As He says also in Hosea: “I will call them My people, who were not My people, And her beloved, who was not beloved.”</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从前在什么地方对他们说，你们不是我的子民，将来就在那里称他们为永生　神的儿子。”</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And it shall come to pass in the place where it was said to them, ‘You are not My people, ’There they shall be called sons of the living God.”</a:t>
            </a:r>
          </a:p>
        </p:txBody>
      </p:sp>
    </p:spTree>
    <p:extLst>
      <p:ext uri="{BB962C8B-B14F-4D97-AF65-F5344CB8AC3E}">
        <p14:creationId xmlns:p14="http://schemas.microsoft.com/office/powerpoint/2010/main" val="115998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何西阿书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Hosea 2:23】</a:t>
            </a:r>
          </a:p>
          <a:p>
            <a:pPr algn="l">
              <a:lnSpc>
                <a:spcPct val="112000"/>
              </a:lnSpc>
            </a:pPr>
            <a:r>
              <a:rPr lang="zh-CN" altLang="en-US" sz="3400" b="1" dirty="0">
                <a:solidFill>
                  <a:srgbClr val="FFFF00"/>
                </a:solidFill>
                <a:ea typeface="微软雅黑" panose="020B0503020204020204" pitchFamily="34" charset="-122"/>
              </a:rPr>
              <a:t>我必将他种在这地。素不蒙怜悯的，我必怜悯；本非我民的，我必对他说：‘你是我的民。’他必说：‘你是我的　神。’”</a:t>
            </a:r>
          </a:p>
          <a:p>
            <a:pPr algn="l">
              <a:lnSpc>
                <a:spcPct val="112000"/>
              </a:lnSpc>
            </a:pPr>
            <a:r>
              <a:rPr lang="en-US" altLang="zh-CN" sz="3400" b="1" dirty="0">
                <a:solidFill>
                  <a:schemeClr val="bg1"/>
                </a:solidFill>
                <a:ea typeface="微软雅黑" panose="020B0503020204020204" pitchFamily="34" charset="-122"/>
              </a:rPr>
              <a:t>Then I will sow her for Myself in the earth, And I will have mercy on her who had not obtained mercy; Then I will say to those who were not My people, ‘You are My people! ’And they shall say, ‘You are my God!’”</a:t>
            </a:r>
          </a:p>
        </p:txBody>
      </p:sp>
    </p:spTree>
    <p:extLst>
      <p:ext uri="{BB962C8B-B14F-4D97-AF65-F5344CB8AC3E}">
        <p14:creationId xmlns:p14="http://schemas.microsoft.com/office/powerpoint/2010/main" val="3837170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何西阿书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Hosea 1:2】</a:t>
            </a:r>
          </a:p>
          <a:p>
            <a:pPr algn="l">
              <a:lnSpc>
                <a:spcPct val="112000"/>
              </a:lnSpc>
            </a:pPr>
            <a:r>
              <a:rPr lang="zh-CN" altLang="en-US" sz="3400" b="1" dirty="0">
                <a:solidFill>
                  <a:srgbClr val="FFFF00"/>
                </a:solidFill>
                <a:ea typeface="微软雅黑" panose="020B0503020204020204" pitchFamily="34" charset="-122"/>
              </a:rPr>
              <a:t>耶和华初次与何西阿说话，对他说：“你去娶淫妇为妻，也收那从淫乱所生的儿女；因为这地大行淫乱，离弃耶和华。”</a:t>
            </a:r>
          </a:p>
          <a:p>
            <a:pPr algn="l">
              <a:lnSpc>
                <a:spcPct val="112000"/>
              </a:lnSpc>
            </a:pPr>
            <a:r>
              <a:rPr lang="en-US" altLang="zh-CN" sz="3400" b="1" dirty="0">
                <a:solidFill>
                  <a:schemeClr val="bg1"/>
                </a:solidFill>
                <a:ea typeface="微软雅黑" panose="020B0503020204020204" pitchFamily="34" charset="-122"/>
              </a:rPr>
              <a:t>When the Lord began to speak by Hosea, the Lord said to </a:t>
            </a:r>
            <a:r>
              <a:rPr lang="en-US" altLang="zh-CN" sz="3400" b="1" dirty="0" err="1">
                <a:solidFill>
                  <a:schemeClr val="bg1"/>
                </a:solidFill>
                <a:ea typeface="微软雅黑" panose="020B0503020204020204" pitchFamily="34" charset="-122"/>
              </a:rPr>
              <a:t>Hosea:“Go</a:t>
            </a:r>
            <a:r>
              <a:rPr lang="en-US" altLang="zh-CN" sz="3400" b="1" dirty="0">
                <a:solidFill>
                  <a:schemeClr val="bg1"/>
                </a:solidFill>
                <a:ea typeface="微软雅黑" panose="020B0503020204020204" pitchFamily="34" charset="-122"/>
              </a:rPr>
              <a:t>, take yourself a wife of harlotry And children of harlotry, For the land has committed great harlotry By departing from the Lord.”</a:t>
            </a:r>
          </a:p>
        </p:txBody>
      </p:sp>
    </p:spTree>
    <p:extLst>
      <p:ext uri="{BB962C8B-B14F-4D97-AF65-F5344CB8AC3E}">
        <p14:creationId xmlns:p14="http://schemas.microsoft.com/office/powerpoint/2010/main" val="3546191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何西阿书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Hosea 1】</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于是，何西阿去娶了滴拉音的女儿歌篾。这妇人怀孕，给他生了一个儿子。</a:t>
            </a:r>
          </a:p>
          <a:p>
            <a:pPr algn="l">
              <a:lnSpc>
                <a:spcPct val="100000"/>
              </a:lnSpc>
            </a:pPr>
            <a:r>
              <a:rPr lang="en-US" altLang="zh-CN" sz="3200" b="1" dirty="0">
                <a:solidFill>
                  <a:schemeClr val="bg1"/>
                </a:solidFill>
                <a:ea typeface="微软雅黑" panose="020B0503020204020204" pitchFamily="34" charset="-122"/>
              </a:rPr>
              <a:t>So he went and took Gomer the daughter of </a:t>
            </a:r>
            <a:r>
              <a:rPr lang="en-US" altLang="zh-CN" sz="3200" b="1" dirty="0" err="1">
                <a:solidFill>
                  <a:schemeClr val="bg1"/>
                </a:solidFill>
                <a:ea typeface="微软雅黑" panose="020B0503020204020204" pitchFamily="34" charset="-122"/>
              </a:rPr>
              <a:t>Diblaim</a:t>
            </a:r>
            <a:r>
              <a:rPr lang="en-US" altLang="zh-CN" sz="3200" b="1" dirty="0">
                <a:solidFill>
                  <a:schemeClr val="bg1"/>
                </a:solidFill>
                <a:ea typeface="微软雅黑" panose="020B0503020204020204" pitchFamily="34" charset="-122"/>
              </a:rPr>
              <a:t>, and she conceived and bore him a son.</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耶和华对何西阿说：“给他起名叫耶斯列；因为再过片时，我必讨耶户家在耶斯列杀人流血的罪，也必使以色列家的国灭绝。</a:t>
            </a:r>
          </a:p>
          <a:p>
            <a:pPr algn="l">
              <a:lnSpc>
                <a:spcPct val="100000"/>
              </a:lnSpc>
            </a:pPr>
            <a:r>
              <a:rPr lang="en-US" altLang="zh-CN" sz="3200" b="1" dirty="0">
                <a:solidFill>
                  <a:schemeClr val="bg1"/>
                </a:solidFill>
                <a:ea typeface="微软雅黑" panose="020B0503020204020204" pitchFamily="34" charset="-122"/>
              </a:rPr>
              <a:t>Then the Lord said to him: “Call his name </a:t>
            </a:r>
            <a:r>
              <a:rPr lang="en-US" altLang="zh-CN" sz="3200" b="1" dirty="0" err="1">
                <a:solidFill>
                  <a:schemeClr val="bg1"/>
                </a:solidFill>
                <a:ea typeface="微软雅黑" panose="020B0503020204020204" pitchFamily="34" charset="-122"/>
              </a:rPr>
              <a:t>Jezreel</a:t>
            </a:r>
            <a:r>
              <a:rPr lang="en-US" altLang="zh-CN" sz="3200" b="1" dirty="0">
                <a:solidFill>
                  <a:schemeClr val="bg1"/>
                </a:solidFill>
                <a:ea typeface="微软雅黑" panose="020B0503020204020204" pitchFamily="34" charset="-122"/>
              </a:rPr>
              <a:t>, For in a little while I will avenge the bloodshed of </a:t>
            </a:r>
            <a:r>
              <a:rPr lang="en-US" altLang="zh-CN" sz="3200" b="1" dirty="0" err="1">
                <a:solidFill>
                  <a:schemeClr val="bg1"/>
                </a:solidFill>
                <a:ea typeface="微软雅黑" panose="020B0503020204020204" pitchFamily="34" charset="-122"/>
              </a:rPr>
              <a:t>Jezreel</a:t>
            </a:r>
            <a:r>
              <a:rPr lang="en-US" altLang="zh-CN" sz="3200" b="1" dirty="0">
                <a:solidFill>
                  <a:schemeClr val="bg1"/>
                </a:solidFill>
                <a:ea typeface="微软雅黑" panose="020B0503020204020204" pitchFamily="34" charset="-122"/>
              </a:rPr>
              <a:t> on the house of Jehu, And bring an end to the kingdom of the house of Israel.</a:t>
            </a:r>
          </a:p>
        </p:txBody>
      </p:sp>
    </p:spTree>
    <p:extLst>
      <p:ext uri="{BB962C8B-B14F-4D97-AF65-F5344CB8AC3E}">
        <p14:creationId xmlns:p14="http://schemas.microsoft.com/office/powerpoint/2010/main" val="2657004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何西阿书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Hosea 1】</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歌篾又怀孕生了一个女儿，耶和华对何西阿说：“给她起名叫罗路哈玛（就是“不蒙怜悯”的意思）；因为我必不再怜悯以色列家，决不赦免他们。</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she conceived again and bore a daughter. Then God said to </a:t>
            </a:r>
            <a:r>
              <a:rPr lang="en-US" altLang="zh-CN" sz="3200" b="1" dirty="0" err="1">
                <a:solidFill>
                  <a:schemeClr val="bg1"/>
                </a:solidFill>
                <a:ea typeface="微软雅黑" panose="020B0503020204020204" pitchFamily="34" charset="-122"/>
              </a:rPr>
              <a:t>him:“Call</a:t>
            </a:r>
            <a:r>
              <a:rPr lang="en-US" altLang="zh-CN" sz="3200" b="1" dirty="0">
                <a:solidFill>
                  <a:schemeClr val="bg1"/>
                </a:solidFill>
                <a:ea typeface="微软雅黑" panose="020B0503020204020204" pitchFamily="34" charset="-122"/>
              </a:rPr>
              <a:t> her name Lo-</a:t>
            </a:r>
            <a:r>
              <a:rPr lang="en-US" altLang="zh-CN" sz="3200" b="1" dirty="0" err="1">
                <a:solidFill>
                  <a:schemeClr val="bg1"/>
                </a:solidFill>
                <a:ea typeface="微软雅黑" panose="020B0503020204020204" pitchFamily="34" charset="-122"/>
              </a:rPr>
              <a:t>Ruhamah</a:t>
            </a:r>
            <a:r>
              <a:rPr lang="en-US" altLang="zh-CN" sz="3200" b="1" dirty="0">
                <a:solidFill>
                  <a:schemeClr val="bg1"/>
                </a:solidFill>
                <a:ea typeface="微软雅黑" panose="020B0503020204020204" pitchFamily="34" charset="-122"/>
              </a:rPr>
              <a:t>, For I will no longer have mercy on the house of Israel, But I will utterly take them away.</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歌篾给罗路哈玛断奶以后，又怀孕生了一个儿子。</a:t>
            </a:r>
          </a:p>
          <a:p>
            <a:pPr algn="l">
              <a:lnSpc>
                <a:spcPct val="112000"/>
              </a:lnSpc>
            </a:pPr>
            <a:r>
              <a:rPr lang="en-US" altLang="zh-CN" sz="3200" b="1" dirty="0">
                <a:solidFill>
                  <a:schemeClr val="bg1"/>
                </a:solidFill>
                <a:ea typeface="微软雅黑" panose="020B0503020204020204" pitchFamily="34" charset="-122"/>
              </a:rPr>
              <a:t>Now when she had weaned Lo-</a:t>
            </a:r>
            <a:r>
              <a:rPr lang="en-US" altLang="zh-CN" sz="3200" b="1" dirty="0" err="1">
                <a:solidFill>
                  <a:schemeClr val="bg1"/>
                </a:solidFill>
                <a:ea typeface="微软雅黑" panose="020B0503020204020204" pitchFamily="34" charset="-122"/>
              </a:rPr>
              <a:t>Ruhamah</a:t>
            </a:r>
            <a:r>
              <a:rPr lang="en-US" altLang="zh-CN" sz="3200" b="1" dirty="0">
                <a:solidFill>
                  <a:schemeClr val="bg1"/>
                </a:solidFill>
                <a:ea typeface="微软雅黑" panose="020B0503020204020204" pitchFamily="34" charset="-122"/>
              </a:rPr>
              <a:t>, she conceived and bore a son.</a:t>
            </a:r>
          </a:p>
        </p:txBody>
      </p:sp>
    </p:spTree>
    <p:extLst>
      <p:ext uri="{BB962C8B-B14F-4D97-AF65-F5344CB8AC3E}">
        <p14:creationId xmlns:p14="http://schemas.microsoft.com/office/powerpoint/2010/main" val="3143736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何西阿书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Hosea 1】</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耶和华说：“给他起名叫罗阿米（就是“非我民”的意思）；因为你们不作我的子民，我也不作你们的　神。”</a:t>
            </a:r>
          </a:p>
          <a:p>
            <a:pPr algn="l">
              <a:lnSpc>
                <a:spcPct val="112000"/>
              </a:lnSpc>
            </a:pPr>
            <a:r>
              <a:rPr lang="en-US" altLang="zh-CN" sz="3200" b="1" dirty="0">
                <a:solidFill>
                  <a:schemeClr val="bg1"/>
                </a:solidFill>
                <a:ea typeface="微软雅黑" panose="020B0503020204020204" pitchFamily="34" charset="-122"/>
              </a:rPr>
              <a:t>Then God </a:t>
            </a:r>
            <a:r>
              <a:rPr lang="en-US" altLang="zh-CN" sz="3200" b="1" dirty="0" err="1">
                <a:solidFill>
                  <a:schemeClr val="bg1"/>
                </a:solidFill>
                <a:ea typeface="微软雅黑" panose="020B0503020204020204" pitchFamily="34" charset="-122"/>
              </a:rPr>
              <a:t>said:“Call</a:t>
            </a:r>
            <a:r>
              <a:rPr lang="en-US" altLang="zh-CN" sz="3200" b="1" dirty="0">
                <a:solidFill>
                  <a:schemeClr val="bg1"/>
                </a:solidFill>
                <a:ea typeface="微软雅黑" panose="020B0503020204020204" pitchFamily="34" charset="-122"/>
              </a:rPr>
              <a:t> his name Lo-</a:t>
            </a:r>
            <a:r>
              <a:rPr lang="en-US" altLang="zh-CN" sz="3200" b="1" dirty="0" err="1">
                <a:solidFill>
                  <a:schemeClr val="bg1"/>
                </a:solidFill>
                <a:ea typeface="微软雅黑" panose="020B0503020204020204" pitchFamily="34" charset="-122"/>
              </a:rPr>
              <a:t>Ammi</a:t>
            </a:r>
            <a:r>
              <a:rPr lang="en-US" altLang="zh-CN" sz="3200" b="1" dirty="0">
                <a:solidFill>
                  <a:schemeClr val="bg1"/>
                </a:solidFill>
                <a:ea typeface="微软雅黑" panose="020B0503020204020204" pitchFamily="34" charset="-122"/>
              </a:rPr>
              <a:t>, For you are not My people, And I will not be your God.</a:t>
            </a:r>
          </a:p>
        </p:txBody>
      </p:sp>
    </p:spTree>
    <p:extLst>
      <p:ext uri="{BB962C8B-B14F-4D97-AF65-F5344CB8AC3E}">
        <p14:creationId xmlns:p14="http://schemas.microsoft.com/office/powerpoint/2010/main" val="3901195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何西阿书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Hosea 2:14-15】</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后来我必劝导她，领她到旷野，对她说安慰的话。</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Therefore, behold, I will allure her, Will bring her into the wilderness, And speak comfort to her.</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她从那里出来，我必赐她葡萄园，又赐她亚割谷作为指望的门。她必在那里应声（或作“歌唱”），与幼年的日子一样，与从埃及地上来的时候相同。”</a:t>
            </a:r>
          </a:p>
          <a:p>
            <a:pPr algn="l">
              <a:lnSpc>
                <a:spcPct val="100000"/>
              </a:lnSpc>
            </a:pPr>
            <a:r>
              <a:rPr lang="en-US" altLang="zh-CN" sz="3200" b="1" dirty="0">
                <a:solidFill>
                  <a:schemeClr val="bg1"/>
                </a:solidFill>
                <a:ea typeface="微软雅黑" panose="020B0503020204020204" pitchFamily="34" charset="-122"/>
              </a:rPr>
              <a:t>I will give her </a:t>
            </a:r>
            <a:r>
              <a:rPr lang="en-US" altLang="zh-CN" sz="3200" b="1" dirty="0" err="1">
                <a:solidFill>
                  <a:schemeClr val="bg1"/>
                </a:solidFill>
                <a:ea typeface="微软雅黑" panose="020B0503020204020204" pitchFamily="34" charset="-122"/>
              </a:rPr>
              <a:t>her</a:t>
            </a:r>
            <a:r>
              <a:rPr lang="en-US" altLang="zh-CN" sz="3200" b="1" dirty="0">
                <a:solidFill>
                  <a:schemeClr val="bg1"/>
                </a:solidFill>
                <a:ea typeface="微软雅黑" panose="020B0503020204020204" pitchFamily="34" charset="-122"/>
              </a:rPr>
              <a:t> vineyards from there, And the Valley of </a:t>
            </a:r>
            <a:r>
              <a:rPr lang="en-US" altLang="zh-CN" sz="3200" b="1" dirty="0" err="1">
                <a:solidFill>
                  <a:schemeClr val="bg1"/>
                </a:solidFill>
                <a:ea typeface="微软雅黑" panose="020B0503020204020204" pitchFamily="34" charset="-122"/>
              </a:rPr>
              <a:t>Achor</a:t>
            </a:r>
            <a:r>
              <a:rPr lang="en-US" altLang="zh-CN" sz="3200" b="1" dirty="0">
                <a:solidFill>
                  <a:schemeClr val="bg1"/>
                </a:solidFill>
                <a:ea typeface="微软雅黑" panose="020B0503020204020204" pitchFamily="34" charset="-122"/>
              </a:rPr>
              <a:t> as a door of hope; She shall sing there, As in the days of her youth, As in the day when she came up from the land of Egypt.</a:t>
            </a:r>
          </a:p>
        </p:txBody>
      </p:sp>
    </p:spTree>
    <p:extLst>
      <p:ext uri="{BB962C8B-B14F-4D97-AF65-F5344CB8AC3E}">
        <p14:creationId xmlns:p14="http://schemas.microsoft.com/office/powerpoint/2010/main" val="1332169107"/>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75389</TotalTime>
  <Words>2561</Words>
  <Application>Microsoft Office PowerPoint</Application>
  <PresentationFormat>On-screen Show (4:3)</PresentationFormat>
  <Paragraphs>86</Paragraphs>
  <Slides>22</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22</vt:i4>
      </vt:variant>
    </vt:vector>
  </HeadingPairs>
  <TitlesOfParts>
    <vt:vector size="32"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从“非我民”到“我的民” From "not God's people" to "God's people"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773</cp:revision>
  <dcterms:created xsi:type="dcterms:W3CDTF">2005-10-06T16:33:29Z</dcterms:created>
  <dcterms:modified xsi:type="dcterms:W3CDTF">2026-05-17T18:11:57Z</dcterms:modified>
</cp:coreProperties>
</file>