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63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华人教会中的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“偶像”</a:t>
            </a:r>
            <a:endParaRPr lang="en-US" altLang="zh-CN" sz="3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“偶像”？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任何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取代神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在人心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中位置的东西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用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受造之物替代创造主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人为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自己造“偶像”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教会（基督徒）中的“偶像”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成功偶像（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Success Idol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家庭偶像（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Family Idol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文化偶像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“孝顺”被绝对化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“顺服”被扭曲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“义人”被曲解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“吃苦美德”与属灵的“忍耐”的混淆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“名誉（面子）”偶像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危险的混合信仰</a:t>
            </a:r>
          </a:p>
        </p:txBody>
      </p:sp>
    </p:spTree>
    <p:extLst>
      <p:ext uri="{BB962C8B-B14F-4D97-AF65-F5344CB8AC3E}">
        <p14:creationId xmlns:p14="http://schemas.microsoft.com/office/powerpoint/2010/main" val="2891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15470</TotalTime>
  <Words>41</Words>
  <Application>Microsoft Office PowerPoint</Application>
  <PresentationFormat>全屏显示(4:3)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1405</cp:revision>
  <dcterms:created xsi:type="dcterms:W3CDTF">2018-02-16T18:09:56Z</dcterms:created>
  <dcterms:modified xsi:type="dcterms:W3CDTF">2026-05-24T09:26:59Z</dcterms:modified>
</cp:coreProperties>
</file>