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415" r:id="rId2"/>
  </p:sldMasterIdLst>
  <p:notesMasterIdLst>
    <p:notesMasterId r:id="rId34"/>
  </p:notesMasterIdLst>
  <p:sldIdLst>
    <p:sldId id="2214" r:id="rId3"/>
    <p:sldId id="4426" r:id="rId4"/>
    <p:sldId id="4427" r:id="rId5"/>
    <p:sldId id="4428" r:id="rId6"/>
    <p:sldId id="4429" r:id="rId7"/>
    <p:sldId id="4281" r:id="rId8"/>
    <p:sldId id="4375" r:id="rId9"/>
    <p:sldId id="4339" r:id="rId10"/>
    <p:sldId id="4346" r:id="rId11"/>
    <p:sldId id="4359" r:id="rId12"/>
    <p:sldId id="4360" r:id="rId13"/>
    <p:sldId id="4361" r:id="rId14"/>
    <p:sldId id="4347" r:id="rId15"/>
    <p:sldId id="4376" r:id="rId16"/>
    <p:sldId id="4377" r:id="rId17"/>
    <p:sldId id="4348" r:id="rId18"/>
    <p:sldId id="4378" r:id="rId19"/>
    <p:sldId id="4349" r:id="rId20"/>
    <p:sldId id="4350" r:id="rId21"/>
    <p:sldId id="4379" r:id="rId22"/>
    <p:sldId id="4362" r:id="rId23"/>
    <p:sldId id="4363" r:id="rId24"/>
    <p:sldId id="4380" r:id="rId25"/>
    <p:sldId id="4364" r:id="rId26"/>
    <p:sldId id="4366" r:id="rId27"/>
    <p:sldId id="4381" r:id="rId28"/>
    <p:sldId id="4430" r:id="rId29"/>
    <p:sldId id="4351" r:id="rId30"/>
    <p:sldId id="4367" r:id="rId31"/>
    <p:sldId id="4431" r:id="rId32"/>
    <p:sldId id="4384" r:id="rId3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D3ED"/>
    <a:srgbClr val="9C582E"/>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6199" autoAdjust="0"/>
  </p:normalViewPr>
  <p:slideViewPr>
    <p:cSldViewPr>
      <p:cViewPr varScale="1">
        <p:scale>
          <a:sx n="59" d="100"/>
          <a:sy n="59" d="100"/>
        </p:scale>
        <p:origin x="86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5/24/2026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5/24/2026</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5/24/2026</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5/24/2026</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2026/5/24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468102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2026/5/24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355321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2026/5/24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8937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2026/5/24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10639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2026/5/24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874696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2026/5/24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6136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2026/5/24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280783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2026/5/24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81008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5/24/2026</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2026/5/24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782239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2026/5/24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569431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2026/5/24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89113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5/24/2026</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5/24/2026</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5/24/2026</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5/24/2026</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5/24/2026</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5/24/2026</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5/24/2026</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5/24/2026</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2026/5/24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14679359"/>
      </p:ext>
    </p:extLst>
  </p:cSld>
  <p:clrMap bg1="lt1" tx1="dk1" bg2="lt2" tx2="dk2" accent1="accent1" accent2="accent2" accent3="accent3" accent4="accent4" accent5="accent5" accent6="accent6" hlink="hlink" folHlink="folHlink"/>
  <p:sldLayoutIdLst>
    <p:sldLayoutId id="2147487416" r:id="rId1"/>
    <p:sldLayoutId id="2147487417" r:id="rId2"/>
    <p:sldLayoutId id="2147487418" r:id="rId3"/>
    <p:sldLayoutId id="2147487419" r:id="rId4"/>
    <p:sldLayoutId id="2147487420" r:id="rId5"/>
    <p:sldLayoutId id="2147487421" r:id="rId6"/>
    <p:sldLayoutId id="2147487422" r:id="rId7"/>
    <p:sldLayoutId id="2147487423" r:id="rId8"/>
    <p:sldLayoutId id="2147487424" r:id="rId9"/>
    <p:sldLayoutId id="2147487425" r:id="rId10"/>
    <p:sldLayoutId id="214748742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蒙怜悯的器皿</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Vessels of Mercy</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5/24/2025</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3</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23】</a:t>
            </a:r>
          </a:p>
          <a:p>
            <a:pPr algn="l">
              <a:lnSpc>
                <a:spcPct val="112000"/>
              </a:lnSpc>
            </a:pPr>
            <a:r>
              <a:rPr lang="zh-CN" altLang="en-US" sz="3200" b="1" dirty="0">
                <a:solidFill>
                  <a:srgbClr val="FFFF00"/>
                </a:solidFill>
                <a:ea typeface="微软雅黑" panose="020B0503020204020204" pitchFamily="34" charset="-122"/>
              </a:rPr>
              <a:t>世人都犯了罪，亏缺了神的荣耀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all have sinned and fall short of the glory of God, </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3:10】</a:t>
            </a:r>
          </a:p>
          <a:p>
            <a:pPr algn="l">
              <a:lnSpc>
                <a:spcPct val="112000"/>
              </a:lnSpc>
            </a:pPr>
            <a:r>
              <a:rPr lang="zh-CN" altLang="en-US" sz="3200" b="1" dirty="0">
                <a:solidFill>
                  <a:srgbClr val="FFFF00"/>
                </a:solidFill>
                <a:ea typeface="微软雅黑" panose="020B0503020204020204" pitchFamily="34" charset="-122"/>
              </a:rPr>
              <a:t>就如经上所记：“没有义人，连一个也没有；</a:t>
            </a:r>
          </a:p>
          <a:p>
            <a:pPr algn="l">
              <a:lnSpc>
                <a:spcPct val="112000"/>
              </a:lnSpc>
            </a:pPr>
            <a:r>
              <a:rPr lang="en-US" altLang="zh-CN" sz="3200" b="1" dirty="0">
                <a:solidFill>
                  <a:schemeClr val="bg1"/>
                </a:solidFill>
                <a:ea typeface="微软雅黑" panose="020B0503020204020204" pitchFamily="34" charset="-122"/>
              </a:rPr>
              <a:t>As it is written: “There is none righteous, no, not one;</a:t>
            </a:r>
          </a:p>
        </p:txBody>
      </p:sp>
    </p:spTree>
    <p:extLst>
      <p:ext uri="{BB962C8B-B14F-4D97-AF65-F5344CB8AC3E}">
        <p14:creationId xmlns:p14="http://schemas.microsoft.com/office/powerpoint/2010/main" val="3143736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6</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23a】</a:t>
            </a:r>
          </a:p>
          <a:p>
            <a:pPr algn="l">
              <a:lnSpc>
                <a:spcPct val="112000"/>
              </a:lnSpc>
            </a:pPr>
            <a:r>
              <a:rPr lang="zh-CN" altLang="en-US" sz="3200" b="1" dirty="0">
                <a:solidFill>
                  <a:srgbClr val="FFFF00"/>
                </a:solidFill>
                <a:ea typeface="微软雅黑" panose="020B0503020204020204" pitchFamily="34" charset="-122"/>
              </a:rPr>
              <a:t>因为罪的工价乃是死；</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the wages of sin is death</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9</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27】</a:t>
            </a:r>
          </a:p>
          <a:p>
            <a:pPr algn="l">
              <a:lnSpc>
                <a:spcPct val="112000"/>
              </a:lnSpc>
            </a:pPr>
            <a:r>
              <a:rPr lang="zh-CN" altLang="en-US" sz="3200" b="1" dirty="0">
                <a:solidFill>
                  <a:srgbClr val="FFFF00"/>
                </a:solidFill>
                <a:ea typeface="微软雅黑" panose="020B0503020204020204" pitchFamily="34" charset="-122"/>
              </a:rPr>
              <a:t>按着定命，人人都有一死，死后且有审判。</a:t>
            </a:r>
          </a:p>
          <a:p>
            <a:pPr algn="l">
              <a:lnSpc>
                <a:spcPct val="112000"/>
              </a:lnSpc>
            </a:pPr>
            <a:r>
              <a:rPr lang="en-US" altLang="zh-CN" sz="3200" b="1" dirty="0">
                <a:solidFill>
                  <a:schemeClr val="bg1"/>
                </a:solidFill>
                <a:ea typeface="微软雅黑" panose="020B0503020204020204" pitchFamily="34" charset="-122"/>
              </a:rPr>
              <a:t>And as it is appointed for men to die once, but after this the judgment,</a:t>
            </a:r>
          </a:p>
        </p:txBody>
      </p:sp>
    </p:spTree>
    <p:extLst>
      <p:ext uri="{BB962C8B-B14F-4D97-AF65-F5344CB8AC3E}">
        <p14:creationId xmlns:p14="http://schemas.microsoft.com/office/powerpoint/2010/main" val="685482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9:22】</a:t>
            </a:r>
          </a:p>
          <a:p>
            <a:pPr algn="l">
              <a:lnSpc>
                <a:spcPct val="112000"/>
              </a:lnSpc>
            </a:pPr>
            <a:r>
              <a:rPr lang="zh-CN" altLang="en-US" sz="3200" b="1" dirty="0">
                <a:solidFill>
                  <a:srgbClr val="FFFF00"/>
                </a:solidFill>
                <a:ea typeface="微软雅黑" panose="020B0503020204020204" pitchFamily="34" charset="-122"/>
              </a:rPr>
              <a:t>倘若　神要显明祂的忿怒，彰显祂的权能，就多多忍耐宽容那可怒、预备遭毁灭的器皿；</a:t>
            </a:r>
          </a:p>
          <a:p>
            <a:pPr algn="l">
              <a:lnSpc>
                <a:spcPct val="112000"/>
              </a:lnSpc>
            </a:pPr>
            <a:r>
              <a:rPr lang="en-US" altLang="zh-CN" sz="3200" b="1" dirty="0">
                <a:solidFill>
                  <a:schemeClr val="bg1"/>
                </a:solidFill>
                <a:ea typeface="微软雅黑" panose="020B0503020204020204" pitchFamily="34" charset="-122"/>
              </a:rPr>
              <a:t>What if God, wanting to show His wrath and to make His power known, endured with much longsuffering the vessels of wrath prepared for destruction,</a:t>
            </a:r>
          </a:p>
        </p:txBody>
      </p:sp>
    </p:spTree>
    <p:extLst>
      <p:ext uri="{BB962C8B-B14F-4D97-AF65-F5344CB8AC3E}">
        <p14:creationId xmlns:p14="http://schemas.microsoft.com/office/powerpoint/2010/main" val="41597440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1】</a:t>
            </a:r>
          </a:p>
          <a:p>
            <a:pPr algn="l">
              <a:lnSpc>
                <a:spcPct val="112000"/>
              </a:lnSpc>
            </a:pPr>
            <a:r>
              <a:rPr lang="en-US" altLang="zh-CN" sz="3400" b="1" dirty="0">
                <a:solidFill>
                  <a:srgbClr val="FFFF00"/>
                </a:solidFill>
                <a:ea typeface="微软雅黑" panose="020B0503020204020204" pitchFamily="34" charset="-122"/>
              </a:rPr>
              <a:t>21 </a:t>
            </a:r>
            <a:r>
              <a:rPr lang="zh-CN" altLang="en-US" sz="3400" b="1" dirty="0">
                <a:solidFill>
                  <a:srgbClr val="FFFF00"/>
                </a:solidFill>
                <a:ea typeface="微软雅黑" panose="020B0503020204020204" pitchFamily="34" charset="-122"/>
              </a:rPr>
              <a:t>因为，他们虽然知道　神，却不当作　神荣耀他，也不感谢他。他们的思念变为虚妄，无知的心就昏暗了。</a:t>
            </a:r>
            <a:r>
              <a:rPr lang="en-US" altLang="zh-CN" sz="3200" b="1" dirty="0">
                <a:solidFill>
                  <a:schemeClr val="bg1"/>
                </a:solidFill>
                <a:ea typeface="微软雅黑" panose="020B0503020204020204" pitchFamily="34" charset="-122"/>
              </a:rPr>
              <a:t>because, although they knew God, they did not glorify Him as God, nor were thankful, but became futile in their thoughts, and their foolish hearts were darkened.</a:t>
            </a:r>
          </a:p>
          <a:p>
            <a:pPr algn="l">
              <a:lnSpc>
                <a:spcPct val="100000"/>
              </a:lnSpc>
            </a:pPr>
            <a:r>
              <a:rPr lang="en-US" altLang="zh-CN" sz="3400" b="1" dirty="0">
                <a:solidFill>
                  <a:srgbClr val="FFFF00"/>
                </a:solidFill>
                <a:ea typeface="微软雅黑" panose="020B0503020204020204" pitchFamily="34" charset="-122"/>
              </a:rPr>
              <a:t>24 </a:t>
            </a:r>
            <a:r>
              <a:rPr lang="zh-CN" altLang="en-US" sz="3400" b="1" dirty="0">
                <a:solidFill>
                  <a:srgbClr val="FFFF00"/>
                </a:solidFill>
                <a:ea typeface="微软雅黑" panose="020B0503020204020204" pitchFamily="34" charset="-122"/>
              </a:rPr>
              <a:t>所以，　神任凭他们逞着心里的情欲行污秽的事，以致彼此玷辱自己的身体。</a:t>
            </a:r>
            <a:endParaRPr lang="en-US" altLang="zh-CN" sz="34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Therefore God also gave them up to uncleanness, in the lusts of their hearts, to dishonor their bodies among themselves,</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58740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1】</a:t>
            </a:r>
          </a:p>
          <a:p>
            <a:pPr algn="l">
              <a:lnSpc>
                <a:spcPct val="112000"/>
              </a:lnSpc>
            </a:pPr>
            <a:r>
              <a:rPr lang="en-US" altLang="zh-CN" sz="3400" b="1" dirty="0">
                <a:solidFill>
                  <a:srgbClr val="FFFF00"/>
                </a:solidFill>
                <a:ea typeface="微软雅黑" panose="020B0503020204020204" pitchFamily="34" charset="-122"/>
              </a:rPr>
              <a:t>26 </a:t>
            </a:r>
            <a:r>
              <a:rPr lang="zh-CN" altLang="en-US" sz="3400" b="1" dirty="0">
                <a:solidFill>
                  <a:srgbClr val="FFFF00"/>
                </a:solidFill>
                <a:ea typeface="微软雅黑" panose="020B0503020204020204" pitchFamily="34" charset="-122"/>
              </a:rPr>
              <a:t>因此，　神任凭他们放纵可羞耻的情欲。他们的女人把顺性的用处变为逆性的用处；</a:t>
            </a:r>
            <a:endParaRPr lang="en-US" altLang="zh-CN" sz="34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For this reason God gave them up to vile passions. For even their women exchanged the natural use for what is against nature.</a:t>
            </a:r>
          </a:p>
          <a:p>
            <a:pPr algn="l">
              <a:lnSpc>
                <a:spcPct val="112000"/>
              </a:lnSpc>
            </a:pPr>
            <a:r>
              <a:rPr lang="en-US" altLang="zh-CN" sz="3400" b="1" dirty="0">
                <a:solidFill>
                  <a:srgbClr val="FFFF00"/>
                </a:solidFill>
                <a:ea typeface="微软雅黑" panose="020B0503020204020204" pitchFamily="34" charset="-122"/>
              </a:rPr>
              <a:t>28 </a:t>
            </a:r>
            <a:r>
              <a:rPr lang="zh-CN" altLang="en-US" sz="3400" b="1" dirty="0">
                <a:solidFill>
                  <a:srgbClr val="FFFF00"/>
                </a:solidFill>
                <a:ea typeface="微软雅黑" panose="020B0503020204020204" pitchFamily="34" charset="-122"/>
              </a:rPr>
              <a:t>他们既然故意不认识　神，　神就任凭他们存邪僻的心，行那些不合理的事；</a:t>
            </a:r>
            <a:endParaRPr lang="en-US" altLang="zh-CN" sz="34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And even as they did not like to retain God in their knowledge, God gave them over to a debased mind, to do those things which are not fitting;</a:t>
            </a:r>
          </a:p>
        </p:txBody>
      </p:sp>
    </p:spTree>
    <p:extLst>
      <p:ext uri="{BB962C8B-B14F-4D97-AF65-F5344CB8AC3E}">
        <p14:creationId xmlns:p14="http://schemas.microsoft.com/office/powerpoint/2010/main" val="1195204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1】</a:t>
            </a:r>
          </a:p>
          <a:p>
            <a:pPr algn="l">
              <a:lnSpc>
                <a:spcPct val="112000"/>
              </a:lnSpc>
            </a:pPr>
            <a:r>
              <a:rPr lang="en-US" altLang="zh-CN" sz="3400" b="1" dirty="0">
                <a:solidFill>
                  <a:srgbClr val="FFFF00"/>
                </a:solidFill>
                <a:ea typeface="微软雅黑" panose="020B0503020204020204" pitchFamily="34" charset="-122"/>
              </a:rPr>
              <a:t>29 </a:t>
            </a:r>
            <a:r>
              <a:rPr lang="zh-CN" altLang="en-US" sz="3400" b="1" dirty="0">
                <a:solidFill>
                  <a:srgbClr val="FFFF00"/>
                </a:solidFill>
                <a:ea typeface="微软雅黑" panose="020B0503020204020204" pitchFamily="34" charset="-122"/>
              </a:rPr>
              <a:t>装满了各样不义、邪恶、贪婪、恶毒（或作“阴毒”），满心是嫉妒、凶杀、争竞、诡诈、毒恨，</a:t>
            </a:r>
          </a:p>
          <a:p>
            <a:pPr algn="l">
              <a:lnSpc>
                <a:spcPct val="112000"/>
              </a:lnSpc>
            </a:pPr>
            <a:r>
              <a:rPr lang="en-US" altLang="zh-CN" sz="3400" b="1" dirty="0">
                <a:solidFill>
                  <a:schemeClr val="bg1"/>
                </a:solidFill>
                <a:ea typeface="微软雅黑" panose="020B0503020204020204" pitchFamily="34" charset="-122"/>
              </a:rPr>
              <a:t>being filled with all unrighteousness, sexual immorality, wickedness, covetousness, maliciousness; full of envy, murder, strife, deceit, evil-mindedness; they are whisperers,</a:t>
            </a:r>
          </a:p>
        </p:txBody>
      </p:sp>
    </p:spTree>
    <p:extLst>
      <p:ext uri="{BB962C8B-B14F-4D97-AF65-F5344CB8AC3E}">
        <p14:creationId xmlns:p14="http://schemas.microsoft.com/office/powerpoint/2010/main" val="33644608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马太福音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Matthew 12:43-45】</a:t>
            </a:r>
          </a:p>
          <a:p>
            <a:pPr algn="l">
              <a:lnSpc>
                <a:spcPct val="112000"/>
              </a:lnSpc>
            </a:pPr>
            <a:r>
              <a:rPr lang="en-US" altLang="zh-CN" sz="3400" b="1" dirty="0">
                <a:solidFill>
                  <a:srgbClr val="FFFF00"/>
                </a:solidFill>
                <a:ea typeface="微软雅黑" panose="020B0503020204020204" pitchFamily="34" charset="-122"/>
              </a:rPr>
              <a:t>43 “</a:t>
            </a:r>
            <a:r>
              <a:rPr lang="zh-CN" altLang="en-US" sz="3400" b="1" dirty="0">
                <a:solidFill>
                  <a:srgbClr val="FFFF00"/>
                </a:solidFill>
                <a:ea typeface="微软雅黑" panose="020B0503020204020204" pitchFamily="34" charset="-122"/>
              </a:rPr>
              <a:t>污鬼离了人身，就在无水之地过来过去，寻求安歇之处，却寻不着。</a:t>
            </a:r>
            <a:endParaRPr lang="en-US" altLang="zh-CN" sz="3400" b="1" dirty="0">
              <a:solidFill>
                <a:srgbClr val="FFFF00"/>
              </a:solidFill>
              <a:ea typeface="微软雅黑" panose="020B0503020204020204" pitchFamily="34" charset="-122"/>
            </a:endParaRP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When an unclean spirit goes out of a man, he goes through dry places, seeking rest, and finds none.</a:t>
            </a:r>
          </a:p>
          <a:p>
            <a:pPr algn="l">
              <a:lnSpc>
                <a:spcPct val="112000"/>
              </a:lnSpc>
            </a:pPr>
            <a:r>
              <a:rPr lang="en-US" altLang="zh-CN" sz="3400" b="1" dirty="0">
                <a:solidFill>
                  <a:srgbClr val="FFFF00"/>
                </a:solidFill>
                <a:ea typeface="微软雅黑" panose="020B0503020204020204" pitchFamily="34" charset="-122"/>
              </a:rPr>
              <a:t>44 </a:t>
            </a:r>
            <a:r>
              <a:rPr lang="zh-CN" altLang="en-US" sz="3400" b="1" dirty="0">
                <a:solidFill>
                  <a:srgbClr val="FFFF00"/>
                </a:solidFill>
                <a:ea typeface="微软雅黑" panose="020B0503020204020204" pitchFamily="34" charset="-122"/>
              </a:rPr>
              <a:t>于是说：‘我要回到我所出来的屋里去。’到了，就看见里面空闲，打扫干净，修饰好了，</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Then he says, ‘I will return to my house from which I came.’ And when he comes, he finds it empty, swept, and put in order.</a:t>
            </a:r>
          </a:p>
        </p:txBody>
      </p:sp>
    </p:spTree>
    <p:extLst>
      <p:ext uri="{BB962C8B-B14F-4D97-AF65-F5344CB8AC3E}">
        <p14:creationId xmlns:p14="http://schemas.microsoft.com/office/powerpoint/2010/main" val="6898735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马太福音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Matthew 12:43-45】</a:t>
            </a:r>
          </a:p>
          <a:p>
            <a:pPr algn="l">
              <a:lnSpc>
                <a:spcPct val="112000"/>
              </a:lnSpc>
            </a:pPr>
            <a:r>
              <a:rPr lang="en-US" altLang="zh-CN" sz="3400" b="1" dirty="0">
                <a:solidFill>
                  <a:srgbClr val="FFFF00"/>
                </a:solidFill>
                <a:ea typeface="微软雅黑" panose="020B0503020204020204" pitchFamily="34" charset="-122"/>
              </a:rPr>
              <a:t>45 </a:t>
            </a:r>
            <a:r>
              <a:rPr lang="zh-CN" altLang="en-US" sz="3400" b="1" dirty="0">
                <a:solidFill>
                  <a:srgbClr val="FFFF00"/>
                </a:solidFill>
                <a:ea typeface="微软雅黑" panose="020B0503020204020204" pitchFamily="34" charset="-122"/>
              </a:rPr>
              <a:t>便去另带了七个比自己更恶的鬼来，都进去住在那里。那人末后的景况比先前更不好了。这邪恶的世代也要如此。”</a:t>
            </a:r>
          </a:p>
          <a:p>
            <a:pPr algn="l">
              <a:lnSpc>
                <a:spcPct val="112000"/>
              </a:lnSpc>
            </a:pPr>
            <a:r>
              <a:rPr lang="en-US" altLang="zh-CN" sz="3400" b="1" dirty="0">
                <a:solidFill>
                  <a:schemeClr val="bg1"/>
                </a:solidFill>
                <a:ea typeface="微软雅黑" panose="020B0503020204020204" pitchFamily="34" charset="-122"/>
              </a:rPr>
              <a:t>Then he goes and takes with him seven other spirits more wicked than himself, and they enter and dwell there; and the last state of that man is worse than the first. So shall it also be with this wicked generation.”</a:t>
            </a:r>
          </a:p>
        </p:txBody>
      </p:sp>
    </p:spTree>
    <p:extLst>
      <p:ext uri="{BB962C8B-B14F-4D97-AF65-F5344CB8AC3E}">
        <p14:creationId xmlns:p14="http://schemas.microsoft.com/office/powerpoint/2010/main" val="42040703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6:16】</a:t>
            </a:r>
          </a:p>
          <a:p>
            <a:pPr algn="l">
              <a:lnSpc>
                <a:spcPct val="112000"/>
              </a:lnSpc>
            </a:pPr>
            <a:r>
              <a:rPr lang="zh-CN" altLang="en-US" sz="3400" b="1" dirty="0">
                <a:solidFill>
                  <a:srgbClr val="FFFF00"/>
                </a:solidFill>
                <a:ea typeface="微软雅黑" panose="020B0503020204020204" pitchFamily="34" charset="-122"/>
              </a:rPr>
              <a:t>岂不晓得你们献上自己作奴仆，顺从谁，就作谁的奴仆吗？或作罪的奴仆，以至于死；或作顺命的奴仆，以至成义。</a:t>
            </a:r>
          </a:p>
          <a:p>
            <a:pPr algn="l">
              <a:lnSpc>
                <a:spcPct val="112000"/>
              </a:lnSpc>
            </a:pPr>
            <a:r>
              <a:rPr lang="en-US" altLang="zh-CN" sz="3400" b="1" dirty="0">
                <a:solidFill>
                  <a:schemeClr val="bg1"/>
                </a:solidFill>
                <a:ea typeface="微软雅黑" panose="020B0503020204020204" pitchFamily="34" charset="-122"/>
              </a:rPr>
              <a:t>Do you not know that to whom you present yourselves slaves to obey, you are that one’s slaves whom you obey, whether of sin leading to death, or of obedience leading to righteousness?</a:t>
            </a:r>
          </a:p>
        </p:txBody>
      </p:sp>
    </p:spTree>
    <p:extLst>
      <p:ext uri="{BB962C8B-B14F-4D97-AF65-F5344CB8AC3E}">
        <p14:creationId xmlns:p14="http://schemas.microsoft.com/office/powerpoint/2010/main" val="17058212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9:21-26】</a:t>
            </a:r>
          </a:p>
          <a:p>
            <a:pPr algn="l">
              <a:lnSpc>
                <a:spcPct val="112000"/>
              </a:lnSpc>
            </a:pPr>
            <a:r>
              <a:rPr lang="en-US" altLang="zh-CN" sz="3400" b="1" dirty="0">
                <a:solidFill>
                  <a:srgbClr val="FFFF00"/>
                </a:solidFill>
                <a:ea typeface="微软雅黑" panose="020B0503020204020204" pitchFamily="34" charset="-122"/>
              </a:rPr>
              <a:t>21 </a:t>
            </a:r>
            <a:r>
              <a:rPr lang="zh-CN" altLang="en-US" sz="3400" b="1" dirty="0">
                <a:solidFill>
                  <a:srgbClr val="FFFF00"/>
                </a:solidFill>
                <a:ea typeface="微软雅黑" panose="020B0503020204020204" pitchFamily="34" charset="-122"/>
              </a:rPr>
              <a:t>窑匠难道没有权柄从一团泥里拿一块作成贵重的器皿，又拿一块作成卑贱的器皿吗？</a:t>
            </a:r>
            <a:endParaRPr lang="en-US" altLang="zh-CN" sz="34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Does not the potter have power over the clay, from the same lump to make one vessel for honor and another for dishonor?</a:t>
            </a:r>
          </a:p>
          <a:p>
            <a:pPr algn="l">
              <a:lnSpc>
                <a:spcPct val="112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倘若　神要显明祂的忿怒，彰显祂的权能，就多多忍耐宽容那可怒、预备遭毁灭的器皿；</a:t>
            </a:r>
            <a:endParaRPr lang="en-US" altLang="zh-CN" sz="34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What if God, wanting to show His wrath and to make His power known, endured with much longsuffering the vessels of wrath prepared for destruction,</a:t>
            </a:r>
          </a:p>
        </p:txBody>
      </p:sp>
    </p:spTree>
    <p:extLst>
      <p:ext uri="{BB962C8B-B14F-4D97-AF65-F5344CB8AC3E}">
        <p14:creationId xmlns:p14="http://schemas.microsoft.com/office/powerpoint/2010/main" val="195184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9:18-23】</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如此看来，　神要怜悯谁，就怜悯谁；要叫谁刚硬，就叫谁刚硬。</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Therefore He has mercy on whom He wills, and whom He wills He hardens.</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这样，你必对我说：“祂为什么还指责人呢？有谁抗拒祂的旨意呢？”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You will say to me then, “Why does He still find fault? For who has resisted His will?”</a:t>
            </a:r>
          </a:p>
        </p:txBody>
      </p:sp>
    </p:spTree>
    <p:extLst>
      <p:ext uri="{BB962C8B-B14F-4D97-AF65-F5344CB8AC3E}">
        <p14:creationId xmlns:p14="http://schemas.microsoft.com/office/powerpoint/2010/main" val="11599887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9:18-26】</a:t>
            </a:r>
          </a:p>
          <a:p>
            <a:pPr algn="l">
              <a:lnSpc>
                <a:spcPct val="112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又要将祂丰盛的荣耀彰显在那蒙怜悯、早预备得荣耀的器皿上。</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that He might make known the riches of His glory on the vessels of mercy, which He had prepared beforehand for glory,</a:t>
            </a:r>
          </a:p>
          <a:p>
            <a:pPr algn="l">
              <a:lnSpc>
                <a:spcPct val="112000"/>
              </a:lnSpc>
            </a:pPr>
            <a:r>
              <a:rPr lang="en-US" altLang="zh-CN" sz="3400" b="1" dirty="0">
                <a:solidFill>
                  <a:srgbClr val="FFFF00"/>
                </a:solidFill>
                <a:ea typeface="微软雅黑" panose="020B0503020204020204" pitchFamily="34" charset="-122"/>
              </a:rPr>
              <a:t>24 </a:t>
            </a:r>
            <a:r>
              <a:rPr lang="zh-CN" altLang="en-US" sz="3400" b="1" dirty="0">
                <a:solidFill>
                  <a:srgbClr val="FFFF00"/>
                </a:solidFill>
                <a:ea typeface="微软雅黑" panose="020B0503020204020204" pitchFamily="34" charset="-122"/>
              </a:rPr>
              <a:t>这器皿就是我们被　神所召的，不但是从犹太人中，也是从外邦人中。这有什么不可呢？</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even us whom He called, not of the Jews only, but also of the Gentiles?</a:t>
            </a:r>
          </a:p>
          <a:p>
            <a:pPr algn="l">
              <a:lnSpc>
                <a:spcPct val="112000"/>
              </a:lnSpc>
            </a:pPr>
            <a:endParaRPr lang="en-US" altLang="zh-CN" sz="34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208922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8:29】</a:t>
            </a:r>
          </a:p>
          <a:p>
            <a:pPr algn="l">
              <a:lnSpc>
                <a:spcPct val="112000"/>
              </a:lnSpc>
            </a:pPr>
            <a:r>
              <a:rPr lang="zh-CN" altLang="en-US" sz="3400" b="1" dirty="0">
                <a:solidFill>
                  <a:srgbClr val="FFFF00"/>
                </a:solidFill>
                <a:ea typeface="微软雅黑" panose="020B0503020204020204" pitchFamily="34" charset="-122"/>
              </a:rPr>
              <a:t>因为祂预先所知道的人，就预先定下效法祂儿子的模样，使祂儿子在许多弟兄中作长子。</a:t>
            </a:r>
          </a:p>
          <a:p>
            <a:pPr algn="l">
              <a:lnSpc>
                <a:spcPct val="112000"/>
              </a:lnSpc>
            </a:pPr>
            <a:r>
              <a:rPr lang="en-US" altLang="zh-CN" sz="3400" b="1" dirty="0">
                <a:solidFill>
                  <a:schemeClr val="bg1"/>
                </a:solidFill>
                <a:ea typeface="微软雅黑" panose="020B0503020204020204" pitchFamily="34" charset="-122"/>
              </a:rPr>
              <a:t>For whom He foreknew, He also predestined to be conformed to the image of His Son, that He might be the firstborn among many brethren.</a:t>
            </a:r>
          </a:p>
        </p:txBody>
      </p:sp>
    </p:spTree>
    <p:extLst>
      <p:ext uri="{BB962C8B-B14F-4D97-AF65-F5344CB8AC3E}">
        <p14:creationId xmlns:p14="http://schemas.microsoft.com/office/powerpoint/2010/main" val="16575087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9:18-26】</a:t>
            </a:r>
          </a:p>
          <a:p>
            <a:pPr algn="l">
              <a:lnSpc>
                <a:spcPct val="112000"/>
              </a:lnSpc>
            </a:pPr>
            <a:r>
              <a:rPr lang="en-US" altLang="zh-CN" sz="3400" b="1" dirty="0">
                <a:solidFill>
                  <a:srgbClr val="FFFF00"/>
                </a:solidFill>
                <a:ea typeface="微软雅黑" panose="020B0503020204020204" pitchFamily="34" charset="-122"/>
              </a:rPr>
              <a:t>20 </a:t>
            </a:r>
            <a:r>
              <a:rPr lang="zh-CN" altLang="en-US" sz="3400" b="1" dirty="0">
                <a:solidFill>
                  <a:srgbClr val="FFFF00"/>
                </a:solidFill>
                <a:ea typeface="微软雅黑" panose="020B0503020204020204" pitchFamily="34" charset="-122"/>
              </a:rPr>
              <a:t>你这个人哪，你是谁，竟敢向　神强嘴呢？受造之物岂能对造他的说：“你为什么这样造我呢？” </a:t>
            </a:r>
            <a:r>
              <a:rPr lang="en-US" altLang="zh-CN" sz="3200" b="1" dirty="0">
                <a:solidFill>
                  <a:schemeClr val="bg1"/>
                </a:solidFill>
                <a:ea typeface="微软雅黑" panose="020B0503020204020204" pitchFamily="34" charset="-122"/>
              </a:rPr>
              <a:t>But indeed, O man, who are you to reply against God? Will the thing formed say to him who formed it, “Why have you made me like this?”</a:t>
            </a:r>
          </a:p>
          <a:p>
            <a:pPr algn="l">
              <a:lnSpc>
                <a:spcPct val="112000"/>
              </a:lnSpc>
            </a:pPr>
            <a:r>
              <a:rPr lang="en-US" altLang="zh-CN" sz="3400" b="1" dirty="0">
                <a:solidFill>
                  <a:srgbClr val="FFFF00"/>
                </a:solidFill>
                <a:ea typeface="微软雅黑" panose="020B0503020204020204" pitchFamily="34" charset="-122"/>
              </a:rPr>
              <a:t>21 </a:t>
            </a:r>
            <a:r>
              <a:rPr lang="zh-CN" altLang="en-US" sz="3400" b="1" dirty="0">
                <a:solidFill>
                  <a:srgbClr val="FFFF00"/>
                </a:solidFill>
                <a:ea typeface="微软雅黑" panose="020B0503020204020204" pitchFamily="34" charset="-122"/>
              </a:rPr>
              <a:t>窑匠难道没有权柄从一团泥里拿一块作成贵重的器皿，又拿一块作成卑贱的器皿吗？</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Does not the potter have power over the clay, from the same lump to make one vessel for honor and another for dishonor?</a:t>
            </a:r>
          </a:p>
        </p:txBody>
      </p:sp>
    </p:spTree>
    <p:extLst>
      <p:ext uri="{BB962C8B-B14F-4D97-AF65-F5344CB8AC3E}">
        <p14:creationId xmlns:p14="http://schemas.microsoft.com/office/powerpoint/2010/main" val="3369840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9:18-26】</a:t>
            </a:r>
          </a:p>
          <a:p>
            <a:pPr algn="l">
              <a:lnSpc>
                <a:spcPct val="112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倘若　神要显明祂的忿怒，彰显祂的权能，就多多忍耐宽容那可怒、预备遭毁灭的器皿；</a:t>
            </a:r>
            <a:endParaRPr lang="en-US" altLang="zh-CN" sz="34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What if God, wanting to show His wrath and to make His power known, endured with much longsuffering the vessels of wrath prepared for destruction,</a:t>
            </a:r>
          </a:p>
          <a:p>
            <a:pPr algn="l">
              <a:lnSpc>
                <a:spcPct val="112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又要将祂丰盛的荣耀彰显在那蒙怜悯、早预备得荣耀的器皿上。</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that He might make known the riches of His glory on the vessels of mercy, which He had prepared beforehand for glory,</a:t>
            </a:r>
          </a:p>
        </p:txBody>
      </p:sp>
    </p:spTree>
    <p:extLst>
      <p:ext uri="{BB962C8B-B14F-4D97-AF65-F5344CB8AC3E}">
        <p14:creationId xmlns:p14="http://schemas.microsoft.com/office/powerpoint/2010/main" val="1703170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马可福音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Mark 16:9-10】</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在七日的第一日清早，耶稣复活了，就先向抹大拉的马利亚显现，耶稣从她身上曾赶出七个鬼。</a:t>
            </a:r>
            <a:r>
              <a:rPr lang="en-US" altLang="zh-CN" sz="3400" b="1" dirty="0">
                <a:solidFill>
                  <a:schemeClr val="bg1"/>
                </a:solidFill>
                <a:ea typeface="微软雅黑" panose="020B0503020204020204" pitchFamily="34" charset="-122"/>
              </a:rPr>
              <a:t>Now when He rose early on the first day of the week, He appeared first to Mary Magdalene, out of whom He had cast seven demons.</a:t>
            </a:r>
          </a:p>
          <a:p>
            <a:pPr algn="l">
              <a:lnSpc>
                <a:spcPct val="112000"/>
              </a:lnSpc>
            </a:pPr>
            <a:r>
              <a:rPr lang="en-US" altLang="zh-CN" sz="3400" b="1" dirty="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她去告诉那向来跟随耶稣的人，那时他们正哀恸哭泣。</a:t>
            </a:r>
          </a:p>
          <a:p>
            <a:pPr algn="l">
              <a:lnSpc>
                <a:spcPct val="112000"/>
              </a:lnSpc>
            </a:pPr>
            <a:r>
              <a:rPr lang="en-US" altLang="zh-CN" sz="3400" b="1" dirty="0">
                <a:solidFill>
                  <a:schemeClr val="bg1"/>
                </a:solidFill>
                <a:ea typeface="微软雅黑" panose="020B0503020204020204" pitchFamily="34" charset="-122"/>
              </a:rPr>
              <a:t>She went and told those who had been with Him, as they mourned and wept.</a:t>
            </a:r>
          </a:p>
        </p:txBody>
      </p:sp>
    </p:spTree>
    <p:extLst>
      <p:ext uri="{BB962C8B-B14F-4D97-AF65-F5344CB8AC3E}">
        <p14:creationId xmlns:p14="http://schemas.microsoft.com/office/powerpoint/2010/main" val="37439696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诗篇 </a:t>
            </a:r>
            <a:r>
              <a:rPr lang="en-US" altLang="zh-CN" sz="3400" b="1" u="sng" dirty="0">
                <a:solidFill>
                  <a:schemeClr val="bg1"/>
                </a:solidFill>
                <a:ea typeface="微软雅黑" panose="020B0503020204020204" pitchFamily="34" charset="-122"/>
              </a:rPr>
              <a:t>Psalms 51】</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因为我知道我的过犯，我的罪常在我面前。</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For I acknowledge my transgressions, And my sin is always before me.</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我向你犯罪，惟独得罪了你，在你眼前行了这恶，以致你责备我的时候显为公义；判断我的时候显为清正。</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Against You, You only, have I sinned, And done this evil in Your sight—That You may be found just when You speak, And blameless when You judge.</a:t>
            </a:r>
          </a:p>
        </p:txBody>
      </p:sp>
    </p:spTree>
    <p:extLst>
      <p:ext uri="{BB962C8B-B14F-4D97-AF65-F5344CB8AC3E}">
        <p14:creationId xmlns:p14="http://schemas.microsoft.com/office/powerpoint/2010/main" val="17087600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诗篇 </a:t>
            </a:r>
            <a:r>
              <a:rPr lang="en-US" altLang="zh-CN" sz="3400" b="1" u="sng" dirty="0">
                <a:solidFill>
                  <a:schemeClr val="bg1"/>
                </a:solidFill>
                <a:ea typeface="微软雅黑" panose="020B0503020204020204" pitchFamily="34" charset="-122"/>
              </a:rPr>
              <a:t>Psalms 51】</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我是在罪孽里生的，在我母亲怀胎的时候就有了罪。</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Behold, I was brought forth in iniquity, And in sin my mother conceived me.</a:t>
            </a:r>
          </a:p>
          <a:p>
            <a:pPr algn="l">
              <a:lnSpc>
                <a:spcPct val="112000"/>
              </a:lnSpc>
            </a:pPr>
            <a:r>
              <a:rPr lang="en-US" altLang="zh-CN" sz="3400" b="1" dirty="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神啊，求你为我造清洁的心，使我里面重新有正直的灵（“正直”或作“坚定”）。</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Create in me a clean heart, O God, And renew a steadfast spirit within me.</a:t>
            </a:r>
          </a:p>
        </p:txBody>
      </p:sp>
    </p:spTree>
    <p:extLst>
      <p:ext uri="{BB962C8B-B14F-4D97-AF65-F5344CB8AC3E}">
        <p14:creationId xmlns:p14="http://schemas.microsoft.com/office/powerpoint/2010/main" val="9923565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诗篇 </a:t>
            </a:r>
            <a:r>
              <a:rPr lang="en-US" altLang="zh-CN" sz="3400" b="1" u="sng" dirty="0">
                <a:solidFill>
                  <a:schemeClr val="bg1"/>
                </a:solidFill>
                <a:ea typeface="微软雅黑" panose="020B0503020204020204" pitchFamily="34" charset="-122"/>
              </a:rPr>
              <a:t>Psalms 51】</a:t>
            </a:r>
          </a:p>
          <a:p>
            <a:pPr algn="l">
              <a:lnSpc>
                <a:spcPct val="112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不要丢弃我，使我离开你的面；不要从我收回你的圣灵。</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Do not cast me away from Your presence, And do not take Your Holy Spirit from me.</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神所要的祭，就是忧伤的灵。　神啊，忧伤痛悔的心，你必不轻看。</a:t>
            </a:r>
          </a:p>
          <a:p>
            <a:pPr algn="l">
              <a:lnSpc>
                <a:spcPct val="112000"/>
              </a:lnSpc>
            </a:pPr>
            <a:r>
              <a:rPr lang="en-US" altLang="zh-CN" sz="3400" b="1" dirty="0">
                <a:solidFill>
                  <a:schemeClr val="bg1"/>
                </a:solidFill>
                <a:ea typeface="微软雅黑" panose="020B0503020204020204" pitchFamily="34" charset="-122"/>
              </a:rPr>
              <a:t>The sacrifices of God are a broken spirit, A broken and a contrite heart—These, O God, You will not despise.</a:t>
            </a:r>
          </a:p>
        </p:txBody>
      </p:sp>
    </p:spTree>
    <p:extLst>
      <p:ext uri="{BB962C8B-B14F-4D97-AF65-F5344CB8AC3E}">
        <p14:creationId xmlns:p14="http://schemas.microsoft.com/office/powerpoint/2010/main" val="14935617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23:27】</a:t>
            </a:r>
          </a:p>
          <a:p>
            <a:pPr algn="l">
              <a:lnSpc>
                <a:spcPct val="112000"/>
              </a:lnSpc>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你们这假冒为善的文士和法利赛人有祸了！因为你们好像粉饰的坟墓，外面好看，里面却装满了死人的骨头和一切的污秽。</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Woe to you, scribes and Pharisees, hypocrites! For you are like whitewashed tombs which indeed appear beautiful outwardly, but inside are full of dead men’s bones and all uncleanness.</a:t>
            </a:r>
          </a:p>
        </p:txBody>
      </p:sp>
    </p:spTree>
    <p:extLst>
      <p:ext uri="{BB962C8B-B14F-4D97-AF65-F5344CB8AC3E}">
        <p14:creationId xmlns:p14="http://schemas.microsoft.com/office/powerpoint/2010/main" val="1662449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Ephesians 2:5-10】</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当我们死在过犯中的时候，便叫我们与基督一同活过来（你们得救是本乎恩）。</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even when we were dead in trespasses, made us alive together with Christ (by grace you have been saved),</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祂又叫我们与基督耶稣一同复活，一同坐在天上，</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raised us up together, and made us sit together in the heavenly places in Christ Jesus,</a:t>
            </a:r>
          </a:p>
        </p:txBody>
      </p:sp>
    </p:spTree>
    <p:extLst>
      <p:ext uri="{BB962C8B-B14F-4D97-AF65-F5344CB8AC3E}">
        <p14:creationId xmlns:p14="http://schemas.microsoft.com/office/powerpoint/2010/main" val="3450565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9:18-23】</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你这个人哪，你是谁，竟敢向　神强嘴呢？受造之物岂能对造他的说：“你为什么这样造我呢？”</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chemeClr val="bg1"/>
                </a:solidFill>
                <a:ea typeface="微软雅黑" panose="020B0503020204020204" pitchFamily="34" charset="-122"/>
              </a:rPr>
              <a:t> </a:t>
            </a:r>
            <a:r>
              <a:rPr lang="en-US" altLang="zh-CN" sz="3200" b="1" dirty="0">
                <a:solidFill>
                  <a:schemeClr val="bg1"/>
                </a:solidFill>
                <a:ea typeface="微软雅黑" panose="020B0503020204020204" pitchFamily="34" charset="-122"/>
              </a:rPr>
              <a:t>But indeed, O man, who are you to reply against God? Will the thing formed say to him who formed it, “Why have you made me like this?”</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窑匠难道没有权柄从一团泥里拿一块作成贵重的器皿，又拿一块作成卑贱的器皿吗？</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Does not the potter have power over the clay, from the same lump to make one vessel for honor and another for dishonor?</a:t>
            </a:r>
          </a:p>
        </p:txBody>
      </p:sp>
    </p:spTree>
    <p:extLst>
      <p:ext uri="{BB962C8B-B14F-4D97-AF65-F5344CB8AC3E}">
        <p14:creationId xmlns:p14="http://schemas.microsoft.com/office/powerpoint/2010/main" val="41727009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Ephesians 2:5-10】</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要将祂极丰富的恩典，就是祂在基督耶稣里向我们所施的恩慈，显明给后来的世代看。</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that in the ages to come He might show the exceeding riches of His grace in His kindness toward us in Christ Jesus.</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你们得救是本乎恩，也因着信；这并不是出于自己，乃是　神所赐的；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by grace you have been saved through faith, and that not of yourselves; it is the gift of God,</a:t>
            </a:r>
          </a:p>
        </p:txBody>
      </p:sp>
    </p:spTree>
    <p:extLst>
      <p:ext uri="{BB962C8B-B14F-4D97-AF65-F5344CB8AC3E}">
        <p14:creationId xmlns:p14="http://schemas.microsoft.com/office/powerpoint/2010/main" val="30141955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Ephesians 2:5-10】</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也不是出于行为，免得有人自夸。</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not of works, lest anyone should boast.</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我们原是祂的工作，在基督耶稣里造成的，为要叫我们行善，就是　神所预备叫我们行的。</a:t>
            </a:r>
          </a:p>
          <a:p>
            <a:pPr algn="l">
              <a:lnSpc>
                <a:spcPct val="112000"/>
              </a:lnSpc>
            </a:pPr>
            <a:r>
              <a:rPr lang="en-US" altLang="zh-CN" sz="3200" b="1" dirty="0">
                <a:solidFill>
                  <a:schemeClr val="bg1"/>
                </a:solidFill>
                <a:ea typeface="微软雅黑" panose="020B0503020204020204" pitchFamily="34" charset="-122"/>
              </a:rPr>
              <a:t>For we are His workmanship, created in Christ Jesus for good works, which God prepared beforehand that we should walk in them.</a:t>
            </a:r>
          </a:p>
        </p:txBody>
      </p:sp>
    </p:spTree>
    <p:extLst>
      <p:ext uri="{BB962C8B-B14F-4D97-AF65-F5344CB8AC3E}">
        <p14:creationId xmlns:p14="http://schemas.microsoft.com/office/powerpoint/2010/main" val="316681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9:18-23】</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倘若　神要显明祂的忿怒，彰显祂的权能，就多多忍耐宽容那可怒、预备遭毁灭的器皿；</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What if God, wanting to show His wrath and to make His power known, endured with much longsuffering the vessels of wrath prepared for destruction,</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又要将祂丰盛的荣耀彰显在那蒙怜悯、早预备得荣耀的器皿上。</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that He might make known the riches of His glory on the vessels of mercy, which He had prepared beforehand for glory,</a:t>
            </a:r>
          </a:p>
        </p:txBody>
      </p:sp>
    </p:spTree>
    <p:extLst>
      <p:ext uri="{BB962C8B-B14F-4D97-AF65-F5344CB8AC3E}">
        <p14:creationId xmlns:p14="http://schemas.microsoft.com/office/powerpoint/2010/main" val="2612667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9:20-21】</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你这个人哪，你是谁，竟敢向　神强嘴呢？受造之物岂能对造他的说：“你为什么这样造我呢？”</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chemeClr val="bg1"/>
                </a:solidFill>
                <a:ea typeface="微软雅黑" panose="020B0503020204020204" pitchFamily="34" charset="-122"/>
              </a:rPr>
              <a:t> </a:t>
            </a:r>
            <a:r>
              <a:rPr lang="en-US" altLang="zh-CN" sz="3200" b="1" dirty="0">
                <a:solidFill>
                  <a:schemeClr val="bg1"/>
                </a:solidFill>
                <a:ea typeface="微软雅黑" panose="020B0503020204020204" pitchFamily="34" charset="-122"/>
              </a:rPr>
              <a:t>But indeed, O man, who are you to reply against God? Will the thing formed say to him who formed it, “Why have you made me like this?”</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窑匠难道没有权柄从一团泥里拿一块作成贵重的器皿，又拿一块作成卑贱的器皿吗？</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Does not the potter have power over the clay, from the same lump to make one vessel for honor and another for dishonor?</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68988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诗篇</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Psalms 8:3-5】</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我观看你指头所造的天，并你所陈设的月亮星宿，</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When I consider Your heavens, the work of Your fingers, The moon and the stars, which You have ordained,</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便说，人算什么，你竟顾念他？世人算什么，你竟眷顾他？</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What is man that You are mindful of him, And the son of man that You visit him?</a:t>
            </a:r>
          </a:p>
        </p:txBody>
      </p:sp>
    </p:spTree>
    <p:extLst>
      <p:ext uri="{BB962C8B-B14F-4D97-AF65-F5344CB8AC3E}">
        <p14:creationId xmlns:p14="http://schemas.microsoft.com/office/powerpoint/2010/main" val="38371701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诗篇</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Psalms 8:3-5】</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你叫他比天使（或作“　神”）微小一点，并赐他荣耀尊贵为冠冕。</a:t>
            </a:r>
          </a:p>
          <a:p>
            <a:pPr algn="l">
              <a:lnSpc>
                <a:spcPct val="112000"/>
              </a:lnSpc>
            </a:pPr>
            <a:r>
              <a:rPr lang="en-US" altLang="zh-CN" sz="3400" b="1" dirty="0">
                <a:solidFill>
                  <a:schemeClr val="bg1"/>
                </a:solidFill>
                <a:ea typeface="微软雅黑" panose="020B0503020204020204" pitchFamily="34" charset="-122"/>
              </a:rPr>
              <a:t>For You have made him a little lower than the angels, And You have crowned him with glory and honor.</a:t>
            </a:r>
          </a:p>
        </p:txBody>
      </p:sp>
    </p:spTree>
    <p:extLst>
      <p:ext uri="{BB962C8B-B14F-4D97-AF65-F5344CB8AC3E}">
        <p14:creationId xmlns:p14="http://schemas.microsoft.com/office/powerpoint/2010/main" val="3078836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以弗所书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Ephesians 2:1】</a:t>
            </a:r>
          </a:p>
          <a:p>
            <a:pPr algn="l">
              <a:lnSpc>
                <a:spcPct val="112000"/>
              </a:lnSpc>
            </a:pPr>
            <a:r>
              <a:rPr lang="zh-CN" altLang="en-US" sz="3400" b="1" dirty="0">
                <a:solidFill>
                  <a:srgbClr val="FFFF00"/>
                </a:solidFill>
                <a:ea typeface="微软雅黑" panose="020B0503020204020204" pitchFamily="34" charset="-122"/>
              </a:rPr>
              <a:t>你们死在过犯罪恶之中，祂叫你们活过来。</a:t>
            </a:r>
          </a:p>
          <a:p>
            <a:pPr algn="l">
              <a:lnSpc>
                <a:spcPct val="112000"/>
              </a:lnSpc>
            </a:pPr>
            <a:r>
              <a:rPr lang="en-US" altLang="zh-CN" sz="3400" b="1" dirty="0">
                <a:solidFill>
                  <a:schemeClr val="bg1"/>
                </a:solidFill>
                <a:ea typeface="微软雅黑" panose="020B0503020204020204" pitchFamily="34" charset="-122"/>
              </a:rPr>
              <a:t>And you He made alive, who were dead in trespasses and sins,</a:t>
            </a:r>
          </a:p>
          <a:p>
            <a:pPr algn="l">
              <a:lnSpc>
                <a:spcPct val="112000"/>
              </a:lnSpc>
            </a:pPr>
            <a:endParaRPr lang="en-US" altLang="zh-CN" sz="800" b="1" dirty="0">
              <a:solidFill>
                <a:schemeClr val="bg1"/>
              </a:solidFill>
              <a:ea typeface="微软雅黑" panose="020B0503020204020204" pitchFamily="34" charset="-122"/>
            </a:endParaRPr>
          </a:p>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9:23】</a:t>
            </a:r>
          </a:p>
          <a:p>
            <a:pPr algn="l">
              <a:lnSpc>
                <a:spcPct val="112000"/>
              </a:lnSpc>
            </a:pPr>
            <a:r>
              <a:rPr lang="zh-CN" altLang="en-US" sz="3400" b="1" dirty="0">
                <a:solidFill>
                  <a:srgbClr val="FFFF00"/>
                </a:solidFill>
                <a:ea typeface="微软雅黑" panose="020B0503020204020204" pitchFamily="34" charset="-122"/>
              </a:rPr>
              <a:t>又要将祂丰盛的荣耀彰显在那蒙怜悯、早预备得荣耀的器皿上。</a:t>
            </a:r>
          </a:p>
          <a:p>
            <a:pPr algn="l">
              <a:lnSpc>
                <a:spcPct val="112000"/>
              </a:lnSpc>
            </a:pPr>
            <a:r>
              <a:rPr lang="en-US" altLang="zh-CN" sz="3400" b="1" dirty="0">
                <a:solidFill>
                  <a:schemeClr val="bg1"/>
                </a:solidFill>
                <a:ea typeface="微软雅黑" panose="020B0503020204020204" pitchFamily="34" charset="-122"/>
              </a:rPr>
              <a:t>and that He might make known the riches of His glory on the vessels of mercy, which He had prepared beforehand for glory,</a:t>
            </a:r>
          </a:p>
        </p:txBody>
      </p:sp>
    </p:spTree>
    <p:extLst>
      <p:ext uri="{BB962C8B-B14F-4D97-AF65-F5344CB8AC3E}">
        <p14:creationId xmlns:p14="http://schemas.microsoft.com/office/powerpoint/2010/main" val="3546191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Ephesians 2:6-7】</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祂又叫我们与基督耶稣一同复活，一同坐在天上，</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raised us up together, and made us sit together in the heavenly places in Christ Jesus,</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要将祂极丰富的恩典，就是祂在基督耶稣里向我们所施的恩慈，显明给后来的世代看。</a:t>
            </a:r>
          </a:p>
          <a:p>
            <a:pPr algn="l">
              <a:lnSpc>
                <a:spcPct val="112000"/>
              </a:lnSpc>
            </a:pPr>
            <a:r>
              <a:rPr lang="en-US" altLang="zh-CN" sz="3200" b="1" dirty="0">
                <a:solidFill>
                  <a:schemeClr val="bg1"/>
                </a:solidFill>
                <a:ea typeface="微软雅黑" panose="020B0503020204020204" pitchFamily="34" charset="-122"/>
              </a:rPr>
              <a:t>that in the ages to come He might show the exceeding riches of His grace in His kindness toward us in Christ Jesus.</a:t>
            </a:r>
          </a:p>
        </p:txBody>
      </p:sp>
    </p:spTree>
    <p:extLst>
      <p:ext uri="{BB962C8B-B14F-4D97-AF65-F5344CB8AC3E}">
        <p14:creationId xmlns:p14="http://schemas.microsoft.com/office/powerpoint/2010/main" val="2657004690"/>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76080</TotalTime>
  <Words>3324</Words>
  <Application>Microsoft Office PowerPoint</Application>
  <PresentationFormat>On-screen Show (4:3)</PresentationFormat>
  <Paragraphs>142</Paragraphs>
  <Slides>31</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31</vt:i4>
      </vt:variant>
    </vt:vector>
  </HeadingPairs>
  <TitlesOfParts>
    <vt:vector size="38" baseType="lpstr">
      <vt:lpstr>微软雅黑</vt:lpstr>
      <vt:lpstr>Arial</vt:lpstr>
      <vt:lpstr>Calibri</vt:lpstr>
      <vt:lpstr>Calibri Light</vt:lpstr>
      <vt:lpstr>Garamond</vt:lpstr>
      <vt:lpstr>3_Office Theme</vt:lpstr>
      <vt:lpstr>Office 主题</vt:lpstr>
      <vt:lpstr>蒙怜悯的器皿 Vessels of Mercy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776</cp:revision>
  <dcterms:created xsi:type="dcterms:W3CDTF">2005-10-06T16:33:29Z</dcterms:created>
  <dcterms:modified xsi:type="dcterms:W3CDTF">2026-05-24T18:09:18Z</dcterms:modified>
</cp:coreProperties>
</file>