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100" d="100"/>
          <a:sy n="100" d="100"/>
        </p:scale>
        <p:origin x="-163" y="-34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2026/5/31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人</a:t>
            </a:r>
            <a:r>
              <a:rPr lang="zh-CN" altLang="en-US" sz="3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：最大的“偶像”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华人（儒家）文明是人本的文明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基督教信仰是神本信仰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“好人主义”偶像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“面子”偶像</a:t>
            </a:r>
          </a:p>
          <a:p>
            <a:pPr marL="571500" indent="-5715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8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“功名”偶像</a:t>
            </a:r>
            <a:endParaRPr lang="zh-CN" altLang="en-US" sz="3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15479</TotalTime>
  <Words>6</Words>
  <Application>Microsoft Office PowerPoint</Application>
  <PresentationFormat>全屏显示(4:3)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1406</cp:revision>
  <dcterms:created xsi:type="dcterms:W3CDTF">2018-02-16T18:09:56Z</dcterms:created>
  <dcterms:modified xsi:type="dcterms:W3CDTF">2026-05-31T06:56:02Z</dcterms:modified>
</cp:coreProperties>
</file>