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415" r:id="rId3"/>
  </p:sldMasterIdLst>
  <p:notesMasterIdLst>
    <p:notesMasterId r:id="rId28"/>
  </p:notesMasterIdLst>
  <p:sldIdLst>
    <p:sldId id="2455" r:id="rId4"/>
    <p:sldId id="2214" r:id="rId5"/>
    <p:sldId id="4450" r:id="rId6"/>
    <p:sldId id="4386" r:id="rId7"/>
    <p:sldId id="4372" r:id="rId8"/>
    <p:sldId id="4387" r:id="rId9"/>
    <p:sldId id="4451" r:id="rId10"/>
    <p:sldId id="4388" r:id="rId11"/>
    <p:sldId id="4452" r:id="rId12"/>
    <p:sldId id="4389" r:id="rId13"/>
    <p:sldId id="4390" r:id="rId14"/>
    <p:sldId id="4281" r:id="rId15"/>
    <p:sldId id="4375" r:id="rId16"/>
    <p:sldId id="4339" r:id="rId17"/>
    <p:sldId id="4346" r:id="rId18"/>
    <p:sldId id="4391" r:id="rId19"/>
    <p:sldId id="4359" r:id="rId20"/>
    <p:sldId id="4392" r:id="rId21"/>
    <p:sldId id="4393" r:id="rId22"/>
    <p:sldId id="4394" r:id="rId23"/>
    <p:sldId id="4360" r:id="rId24"/>
    <p:sldId id="4361" r:id="rId25"/>
    <p:sldId id="4347" r:id="rId26"/>
    <p:sldId id="4376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199" autoAdjust="0"/>
  </p:normalViewPr>
  <p:slideViewPr>
    <p:cSldViewPr>
      <p:cViewPr varScale="1">
        <p:scale>
          <a:sx n="59" d="100"/>
          <a:sy n="59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凡称呼我‘主啊，主啊’的人，不能都进天国；惟独遵行我天父旨意的人，才能进去。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everyone who says to Me, ‘Lord, Lord,’ shall enter the kingdom of heaven, but he who does the will of My Father in heaven.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当那日，必有许多人对我说：‘主啊，主啊，我们不是奉你的名传道，奉你的名赶鬼，奉你的名行许多异能吗？’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Many will say to Me in that day, ‘Lord, Lord, have we not prophesied in Your name, cast out demons in Your name, and done many wonders in Your name?’</a:t>
            </a:r>
          </a:p>
        </p:txBody>
      </p:sp>
    </p:spTree>
    <p:extLst>
      <p:ext uri="{BB962C8B-B14F-4D97-AF65-F5344CB8AC3E}">
        <p14:creationId xmlns:p14="http://schemas.microsoft.com/office/powerpoint/2010/main" val="302724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我就明明地告诉他们说：‘我从来不认识你们，你们这些作恶的人，离开我去吧！’”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then I will declare to them, ‘I never knew you; depart from Me, you who practice lawlessness!’</a:t>
            </a:r>
          </a:p>
        </p:txBody>
      </p:sp>
    </p:spTree>
    <p:extLst>
      <p:ext uri="{BB962C8B-B14F-4D97-AF65-F5344CB8AC3E}">
        <p14:creationId xmlns:p14="http://schemas.microsoft.com/office/powerpoint/2010/main" val="2068684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10:3-4】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因为不知道　神的义，想要立自己的义，就不服　神的义了。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they being ignorant of God’s righteousness, and seeking to establish their own righteousness, have not submitted to the righteousness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律法的总结就是基督，使凡信祂的都得着义。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Christ is the end of the law for righteousness to everyone who believes.</a:t>
            </a:r>
          </a:p>
        </p:txBody>
      </p:sp>
    </p:spTree>
    <p:extLst>
      <p:ext uri="{BB962C8B-B14F-4D97-AF65-F5344CB8AC3E}">
        <p14:creationId xmlns:p14="http://schemas.microsoft.com/office/powerpoint/2010/main" val="3837170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9:32-33】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这是什么缘故呢？是因为他们不凭着信心求，只凭着行为求，他们正跌在那绊脚石上。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Why? Because they did not seek it by faith, but as it were, by the works of the law. For they stumbled at that stumbling stone.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就如经上所记：“我在锡安放一块绊脚的石头，跌人的磐石，信靠祂的人必不至于羞愧。”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“Behold, I lay in Zion a stumbling stone and rock of offense, And whoever believes on Him will not be put to shame.”</a:t>
            </a:r>
          </a:p>
        </p:txBody>
      </p:sp>
    </p:spTree>
    <p:extLst>
      <p:ext uri="{BB962C8B-B14F-4D97-AF65-F5344CB8AC3E}">
        <p14:creationId xmlns:p14="http://schemas.microsoft.com/office/powerpoint/2010/main" val="3078836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犹太人是要神迹，希腊人是求智慧；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Jews request a sign, and Greeks seek after wisdom;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我们却是传钉十字架的基督。在犹太人为绊脚石，在外邦人为愚拙，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preach Christ crucified, to the Jews a stumbling block and to the Greeks foolishness,</a:t>
            </a:r>
          </a:p>
        </p:txBody>
      </p:sp>
    </p:spTree>
    <p:extLst>
      <p:ext uri="{BB962C8B-B14F-4D97-AF65-F5344CB8AC3E}">
        <p14:creationId xmlns:p14="http://schemas.microsoft.com/office/powerpoint/2010/main" val="3546191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2:2】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因为我曾定了主意，在你们中间不知道别的，只知道耶稣基督并祂钉十字架。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determined not to know anything among you except Jesus Christ and Him crucified.</a:t>
            </a:r>
          </a:p>
        </p:txBody>
      </p:sp>
    </p:spTree>
    <p:extLst>
      <p:ext uri="{BB962C8B-B14F-4D97-AF65-F5344CB8AC3E}">
        <p14:creationId xmlns:p14="http://schemas.microsoft.com/office/powerpoint/2010/main" val="2657004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9:32-33】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这是什么缘故呢？是因为他们不凭着信心求，只凭着行为求，他们正跌在那绊脚石上。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Why? Because they did not seek it by faith, but as it were, by the works of the law. For they stumbled at that stumbling stone.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就如经上所记：“我在锡安放一块绊脚的石头，跌人的磐石，信靠祂的人必不至于羞愧。”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“Behold, I lay in Zion a stumbling stone and rock of offense, And whoever believes on Him will not be put to shame.”</a:t>
            </a:r>
          </a:p>
        </p:txBody>
      </p:sp>
    </p:spTree>
    <p:extLst>
      <p:ext uri="{BB962C8B-B14F-4D97-AF65-F5344CB8AC3E}">
        <p14:creationId xmlns:p14="http://schemas.microsoft.com/office/powerpoint/2010/main" val="3022651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23:32-33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又有两个犯人，和耶稣一同带来处死。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were also two others, criminals, led with Him to be put to death.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到了一个地方，名叫髑髅地，就在那里把耶稣钉在十字架上。又钉了两个犯人：一个在左边，一个在右边。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come to the place called Calvary, there they crucified Him, and the criminals, one on the right hand and the other on the left.</a:t>
            </a:r>
          </a:p>
        </p:txBody>
      </p:sp>
    </p:spTree>
    <p:extLst>
      <p:ext uri="{BB962C8B-B14F-4D97-AF65-F5344CB8AC3E}">
        <p14:creationId xmlns:p14="http://schemas.microsoft.com/office/powerpoint/2010/main" val="3143736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23:32-33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"If You are the Christ, save Yourself and us."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"Do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594831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23:32-33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"Do you not even fear God, seeing you are under the same condemnation?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我们是应该的，因我们所受的与我们所作的相称，但这个人没有作过一件不好的事。”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wrong."</a:t>
            </a:r>
          </a:p>
        </p:txBody>
      </p:sp>
    </p:spTree>
    <p:extLst>
      <p:ext uri="{BB962C8B-B14F-4D97-AF65-F5344CB8AC3E}">
        <p14:creationId xmlns:p14="http://schemas.microsoft.com/office/powerpoint/2010/main" val="176729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绊脚的石头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Stumbling Stone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5/31/2025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23:32-33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就说：“耶稣啊，你得国降临的时候，求你记念我！”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"Lord, remember me when You come into Your kingdom."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耶稣对他说：“我实在告诉你：今日你要同我在乐园里了。”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"Assuredly, I say to you, today you will be with Me in Paradise."</a:t>
            </a:r>
          </a:p>
        </p:txBody>
      </p:sp>
    </p:spTree>
    <p:extLst>
      <p:ext uri="{BB962C8B-B14F-4D97-AF65-F5344CB8AC3E}">
        <p14:creationId xmlns:p14="http://schemas.microsoft.com/office/powerpoint/2010/main" val="465361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传道书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7:2b】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因为死是众人的结局，活人也必将这事放在心上。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….for death is the destiny of every man; the living should take this to heart.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因为世人都犯了罪，亏缺了　神的荣耀，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have sinned and fall short of the glory of God,</a:t>
            </a:r>
          </a:p>
        </p:txBody>
      </p:sp>
    </p:spTree>
    <p:extLst>
      <p:ext uri="{BB962C8B-B14F-4D97-AF65-F5344CB8AC3E}">
        <p14:creationId xmlns:p14="http://schemas.microsoft.com/office/powerpoint/2010/main" val="883809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3:10】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就如经上所记：“没有义人，连一个也没有；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written:"There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is none righteous, no, not one;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6:23a】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因为罪的工价乃是死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wages of sin is death….</a:t>
            </a:r>
          </a:p>
        </p:txBody>
      </p:sp>
    </p:spTree>
    <p:extLst>
      <p:ext uri="{BB962C8B-B14F-4D97-AF65-F5344CB8AC3E}">
        <p14:creationId xmlns:p14="http://schemas.microsoft.com/office/powerpoint/2010/main" val="1472264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我们知道一切受造之物一同叹息、劳苦，直到如今。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we know that the whole creation groans and labors with birth pangs together until now.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16:33b】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在世上你们有苦难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the world you will have tribulation….</a:t>
            </a:r>
          </a:p>
        </p:txBody>
      </p:sp>
    </p:spTree>
    <p:extLst>
      <p:ext uri="{BB962C8B-B14F-4D97-AF65-F5344CB8AC3E}">
        <p14:creationId xmlns:p14="http://schemas.microsoft.com/office/powerpoint/2010/main" val="4455003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9:33】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就如经上所记：“我在锡安放一块绊脚的石头，跌人的磐石，信靠祂的人必不至于羞愧。”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“Behold, I lay in Zion a stumbling stone and rock of offense, And whoever believes on Him will not be put to shame.”</a:t>
            </a:r>
          </a:p>
        </p:txBody>
      </p:sp>
    </p:spTree>
    <p:extLst>
      <p:ext uri="{BB962C8B-B14F-4D97-AF65-F5344CB8AC3E}">
        <p14:creationId xmlns:p14="http://schemas.microsoft.com/office/powerpoint/2010/main" val="119520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9:30-33】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这样，我们可说什么呢？那本来不追求义的外邦人反得了义，就是因信而得的义；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What shall we say then? That Gentiles, who did not pursue righteousness, have attained to righteousness, even the righteousness of faith;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但以色列人追求律法的义，反得不着律法的义。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Israel, pursuing the law of righteousness, has not attained to the law of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9:30-33】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这是什么缘故呢？是因为他们不凭着信心求，只凭着行为求，他们正跌在那绊脚石上。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Why? Because they did not seek it by faith, but as it were, by the works of the law. For they stumbled at that stumbling stone.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就如经上所记：“我在锡安放一块绊脚的石头，跌人的磐石，信靠祂的人必不至于羞愧。”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“Behold, I lay in Zion a stumbling stone and rock of offense, And whoever believes on Him will not be put to shame.”</a:t>
            </a:r>
          </a:p>
        </p:txBody>
      </p:sp>
    </p:spTree>
    <p:extLst>
      <p:ext uri="{BB962C8B-B14F-4D97-AF65-F5344CB8AC3E}">
        <p14:creationId xmlns:p14="http://schemas.microsoft.com/office/powerpoint/2010/main" val="309479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凡称呼我‘主啊，主啊’的人，不能都进天国；惟独遵行我天父旨意的人，才能进去。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everyone who says to Me, ‘Lord, Lord,’ shall enter the kingdom of heaven, but he who does the will of My Father in heaven.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当那日，必有许多人对我说：‘主啊，主啊，我们不是奉你的名传道，奉你的名赶鬼，奉你的名行许多异能吗？’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Many will say to Me in that day, ‘Lord, Lord, have we not prophesied in Your name, cast out demons in Your name, and done many wonders in Your name?’</a:t>
            </a:r>
          </a:p>
        </p:txBody>
      </p:sp>
    </p:spTree>
    <p:extLst>
      <p:ext uri="{BB962C8B-B14F-4D97-AF65-F5344CB8AC3E}">
        <p14:creationId xmlns:p14="http://schemas.microsoft.com/office/powerpoint/2010/main" val="417270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7:21-23】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我就明明地告诉他们说：‘我从来不认识你们，你们这些作恶的人，离开我去吧！’”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then I will declare to them, ‘I never knew you; depart from Me, you who practice lawlessness!’</a:t>
            </a:r>
          </a:p>
        </p:txBody>
      </p:sp>
    </p:spTree>
    <p:extLst>
      <p:ext uri="{BB962C8B-B14F-4D97-AF65-F5344CB8AC3E}">
        <p14:creationId xmlns:p14="http://schemas.microsoft.com/office/powerpoint/2010/main" val="202395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　神差祂的儿子降世，不是要定世人的罪（或作“审判世人”。下同），乃是要叫世人因祂得救。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2152013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信祂的人，不被定罪；不信的人，罪已经定了，因为他不信　神独生子的名。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961989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律法的总结就是基督，使凡信祂的都得着义。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Christ is the end of the law for righteousness to everyone who believes.</a:t>
            </a:r>
          </a:p>
          <a:p>
            <a:pPr algn="l">
              <a:lnSpc>
                <a:spcPct val="112000"/>
              </a:lnSpc>
            </a:pP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3:23】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神的命令就是叫我们信祂儿子耶稣基督的名，且照祂所赐给我们的命令彼此相爱。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this is His commandment: that we should believe on the name of His Son Jesus Christ and love one another, as He gave us commandment.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119573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79668</TotalTime>
  <Words>2418</Words>
  <Application>Microsoft Office PowerPoint</Application>
  <PresentationFormat>On-screen Show (4:3)</PresentationFormat>
  <Paragraphs>109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3_Office Theme</vt:lpstr>
      <vt:lpstr>1_Default Design</vt:lpstr>
      <vt:lpstr>Office 主题</vt:lpstr>
      <vt:lpstr>PowerPoint Presentation</vt:lpstr>
      <vt:lpstr>绊脚的石头 The Stumbling Stone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780</cp:revision>
  <dcterms:created xsi:type="dcterms:W3CDTF">2005-10-06T16:33:29Z</dcterms:created>
  <dcterms:modified xsi:type="dcterms:W3CDTF">2026-05-31T18:04:59Z</dcterms:modified>
</cp:coreProperties>
</file>