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7"/>
  </p:notesMasterIdLst>
  <p:sldIdLst>
    <p:sldId id="293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13" r:id="rId22"/>
    <p:sldId id="314" r:id="rId23"/>
    <p:sldId id="315" r:id="rId24"/>
    <p:sldId id="316" r:id="rId25"/>
    <p:sldId id="317" r:id="rId26"/>
    <p:sldId id="318" r:id="rId27"/>
    <p:sldId id="319" r:id="rId28"/>
    <p:sldId id="320" r:id="rId29"/>
    <p:sldId id="321" r:id="rId30"/>
    <p:sldId id="322" r:id="rId31"/>
    <p:sldId id="323" r:id="rId32"/>
    <p:sldId id="324" r:id="rId33"/>
    <p:sldId id="325" r:id="rId34"/>
    <p:sldId id="326" r:id="rId35"/>
    <p:sldId id="327" r:id="rId36"/>
    <p:sldId id="328" r:id="rId37"/>
    <p:sldId id="329" r:id="rId38"/>
    <p:sldId id="330" r:id="rId39"/>
    <p:sldId id="331" r:id="rId40"/>
    <p:sldId id="332" r:id="rId41"/>
    <p:sldId id="333" r:id="rId42"/>
    <p:sldId id="334" r:id="rId43"/>
    <p:sldId id="335" r:id="rId44"/>
    <p:sldId id="336" r:id="rId45"/>
    <p:sldId id="337" r:id="rId46"/>
  </p:sldIdLst>
  <p:sldSz cx="9144000" cy="6858000" type="screen4x3"/>
  <p:notesSz cx="6858000" cy="9144000"/>
  <p:embeddedFontLst>
    <p:embeddedFont>
      <p:font typeface="Microsoft Yahei" panose="020B0503020204020204" pitchFamily="34" charset="-122"/>
      <p:regular r:id="rId48"/>
      <p:bold r:id="rId49"/>
    </p:embeddedFont>
    <p:embeddedFont>
      <p:font typeface="Garamond" panose="02020404030301010803" pitchFamily="18" charset="0"/>
      <p:regular r:id="rId50"/>
      <p:bold r:id="rId51"/>
      <p:italic r:id="rId52"/>
      <p:boldItalic r:id="rId5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2" roundtripDataSignature="AMtx7mjd7bfeWurrhf+zmU3fV22pdeN3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E9B0307-B1AC-4A62-A871-8F4A0490BE89}">
  <a:tblStyle styleId="{9E9B0307-B1AC-4A62-A871-8F4A0490BE89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69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font" Target="fonts/font3.fntdata"/><Relationship Id="rId12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font" Target="fonts/font6.fntdata"/><Relationship Id="rId123" Type="http://schemas.openxmlformats.org/officeDocument/2006/relationships/presProps" Target="pres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font" Target="fonts/font1.fntdata"/><Relationship Id="rId12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font" Target="fonts/font4.fntdata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124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font" Target="fonts/font2.fntdata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font" Target="fonts/font5.fntdata"/><Relationship Id="rId1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Google Shape;1033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4" name="Google Shape;1034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" name="Google Shape;1079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0" name="Google Shape;1080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4" name="Google Shape;1084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5" name="Google Shape;1085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Google Shape;1089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0" name="Google Shape;109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1094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5" name="Google Shape;1095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" name="Google Shape;1099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0" name="Google Shape;1100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" name="Google Shape;1104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5" name="Google Shape;1105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Google Shape;1109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0" name="Google Shape;1110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Google Shape;1114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5" name="Google Shape;1115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Google Shape;1119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0" name="Google Shape;1120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" name="Google Shape;1124;p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5" name="Google Shape;1125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Google Shape;1039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0" name="Google Shape;1040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" name="Google Shape;1129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0" name="Google Shape;1130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4" name="Google Shape;1134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5" name="Google Shape;1135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9" name="Google Shape;1139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0" name="Google Shape;1140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4" name="Google Shape;1144;p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5" name="Google Shape;1145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9" name="Google Shape;1149;p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0" name="Google Shape;1150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4" name="Google Shape;1154;p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5" name="Google Shape;1155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9" name="Google Shape;1159;p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0" name="Google Shape;1160;p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" name="Google Shape;1164;p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5" name="Google Shape;1165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9" name="Google Shape;1169;p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0" name="Google Shape;1170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" name="Google Shape;1174;p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5" name="Google Shape;1175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Google Shape;1044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5" name="Google Shape;1045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" name="Google Shape;1179;p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0" name="Google Shape;1180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" name="Google Shape;1184;p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5" name="Google Shape;1185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" name="Google Shape;1189;p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0" name="Google Shape;1190;p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4" name="Google Shape;1194;p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5" name="Google Shape;1195;p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9" name="Google Shape;1199;p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0" name="Google Shape;1200;p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4" name="Google Shape;1204;p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5" name="Google Shape;1205;p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9" name="Google Shape;1209;p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0" name="Google Shape;1210;p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4" name="Google Shape;1214;p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5" name="Google Shape;1215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9" name="Google Shape;1219;p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0" name="Google Shape;1220;p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4" name="Google Shape;1224;p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5" name="Google Shape;1225;p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Google Shape;1049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" name="Google Shape;1050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" name="Google Shape;1229;p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0" name="Google Shape;1230;p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4" name="Google Shape;1234;p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5" name="Google Shape;1235;p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" name="Google Shape;1239;p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0" name="Google Shape;1240;p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4" name="Google Shape;1244;p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5" name="Google Shape;1245;p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" name="Google Shape;1249;p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0" name="Google Shape;1250;p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4" name="Google Shape;1254;p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5" name="Google Shape;1255;p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Google Shape;1054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5" name="Google Shape;1055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1059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0" name="Google Shape;1060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Google Shape;1064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5" name="Google Shape;1065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Google Shape;1069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0" name="Google Shape;1070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Google Shape;1074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5" name="Google Shape;1075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幻灯片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8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98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9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竖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9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9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9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9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垂直排列标题与&#10;文本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2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92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9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9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9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内容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8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8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8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8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节标题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84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84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8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8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8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两栏内容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8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85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8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8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8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6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6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86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8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8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8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8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仅标题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8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8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8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8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8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内容与标题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8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8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8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8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图片与标题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9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9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9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9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9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9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13" name="Google Shape;13;p9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endParaRPr/>
          </a:p>
        </p:txBody>
      </p:sp>
      <p:sp>
        <p:nvSpPr>
          <p:cNvPr id="14" name="Google Shape;14;p9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75B5"/>
        </a:solidFill>
        <a:effectLst/>
      </p:bgPr>
    </p:bg>
    <p:spTree>
      <p:nvGrpSpPr>
        <p:cNvPr id="1" name="Shape 10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Google Shape;1036;p38"/>
          <p:cNvSpPr txBox="1"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600"/>
              <a:buFont typeface="Microsoft Yahei"/>
              <a:buNone/>
            </a:pPr>
            <a:r>
              <a:rPr lang="en-US" sz="46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立谁的义？</a:t>
            </a:r>
            <a:br>
              <a:rPr lang="en-US" sz="46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en-US" sz="4600" b="1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Establish Whose Righteousness?</a:t>
            </a:r>
            <a:endParaRPr sz="4600" b="1">
              <a:solidFill>
                <a:schemeClr val="lt1"/>
              </a:solidFill>
            </a:endParaRPr>
          </a:p>
        </p:txBody>
      </p:sp>
      <p:sp>
        <p:nvSpPr>
          <p:cNvPr id="1037" name="Google Shape;1037;p38"/>
          <p:cNvSpPr txBox="1"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b="1">
                <a:solidFill>
                  <a:schemeClr val="lt1"/>
                </a:solidFill>
              </a:rPr>
              <a:t>Boise Chinese Christian Church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b="1">
                <a:solidFill>
                  <a:schemeClr val="lt1"/>
                </a:solidFill>
              </a:rPr>
              <a:t>6/7/2025</a:t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1082;p47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马太福音</a:t>
            </a:r>
            <a:r>
              <a:rPr lang="en-US" sz="3400" b="1" u="sng">
                <a:solidFill>
                  <a:schemeClr val="lt1"/>
                </a:solidFill>
              </a:rPr>
              <a:t> Matthew 23】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15 “</a:t>
            </a: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你们这假冒为善的文士和法利赛人有祸了！因为你们走遍洋海陆地，勾引一个人入教，既入了教，却使他作地狱之子，比你们还加倍。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“Woe to you, scribes and Pharisees, hypocrites! For you travel land and sea to win one proselyte, and when he is won, you make him twice as much a son of hell as yourselves.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7" name="Google Shape;1087;p48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马太福音</a:t>
            </a:r>
            <a:r>
              <a:rPr lang="en-US" sz="3400" b="1" u="sng">
                <a:solidFill>
                  <a:schemeClr val="lt1"/>
                </a:solidFill>
              </a:rPr>
              <a:t> Matthew 23】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23 “</a:t>
            </a: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你们这假冒为善的文士和法利赛人有祸了！因为你们将薄荷、茴香、芹菜献上十分之一，那律法上更重的事，就是公义、怜悯、信实，反倒不行了。这更重的是你们当行的，那也是不可不行的。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“Woe to you, scribes and Pharisees, hypocrites! For you pay tithe of mint and anise and cummin, and have neglected the weightier matters of the law: justice and mercy and faith. These you ought to have done, without leaving the others undone.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</a:pPr>
            <a:endParaRPr sz="34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" name="Google Shape;1092;p49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马太福音</a:t>
            </a:r>
            <a:r>
              <a:rPr lang="en-US" sz="3400" b="1" u="sng">
                <a:solidFill>
                  <a:schemeClr val="lt1"/>
                </a:solidFill>
              </a:rPr>
              <a:t> Matthew 23】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24 </a:t>
            </a: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你们这瞎眼领路的，蠓虫你们就滤出来，骆驼你们倒吞下去。</a:t>
            </a:r>
            <a:r>
              <a:rPr lang="en-US" sz="3400" b="1">
                <a:solidFill>
                  <a:schemeClr val="lt1"/>
                </a:solidFill>
              </a:rPr>
              <a:t>Blind guides, who strain out a gnat and swallow a camel!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27 “</a:t>
            </a: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你们这假冒为善的文士和法利赛人有祸了！因为你们好像粉饰的坟墓，外面好看，里面却装满了死人的骨头和一切的污秽。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“Woe to you, scribes and Pharisees, hypocrites! For you are like whitewashed tombs which indeed appear beautiful outwardly, but inside are full of dead men’s bones and all uncleanness.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Google Shape;1097;p50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马太福音</a:t>
            </a:r>
            <a:r>
              <a:rPr lang="en-US" sz="3400" b="1" u="sng">
                <a:solidFill>
                  <a:schemeClr val="lt1"/>
                </a:solidFill>
              </a:rPr>
              <a:t> Matthew 23】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28 </a:t>
            </a: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你们也是如此，在人前、外面显出公义来，里面却装满了假善和不法的事。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Even so you also outwardly appear righteous to men, but inside you are full of hypocrisy and lawlessness.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</a:pPr>
            <a:endParaRPr sz="34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Google Shape;1102;p51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路加福音</a:t>
            </a:r>
            <a:r>
              <a:rPr lang="en-US" sz="3400" b="1" u="sng">
                <a:solidFill>
                  <a:schemeClr val="lt1"/>
                </a:solidFill>
              </a:rPr>
              <a:t> Luke 18:9-14】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9 </a:t>
            </a: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耶稣向那些仗着自己是义人，藐视别人的，设一个比喻，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Also He spoke this parable to some who trusted in themselves that they were righteous, and despised others: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10 说：“有两个人上殿里去祷告：一个是法利赛人，一个是税吏。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“Two men went up to the temple to pray, one a Pharisee and the other a tax collector.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1107;p52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路加福音</a:t>
            </a:r>
            <a:r>
              <a:rPr lang="en-US" sz="3400" b="1" u="sng">
                <a:solidFill>
                  <a:schemeClr val="lt1"/>
                </a:solidFill>
              </a:rPr>
              <a:t> Luke 18:9-14】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11 法利赛人站着，自言自语地祷告说：‘　神啊，我感谢你，我不像别人勒索、不义、奸淫，也不像这个税吏。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The Pharisee stood and prayed thus with himself, ‘God, I thank You that I am not like other men—extortioners, unjust, adulterers, or even as this tax collector.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12 我一个礼拜禁食两次，凡我所得的，都捐上十分之一。’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 I fast twice a week; I give tithes of all that I possess.’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Google Shape;1112;p53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路加福音</a:t>
            </a:r>
            <a:r>
              <a:rPr lang="en-US" sz="3400" b="1" u="sng">
                <a:solidFill>
                  <a:schemeClr val="lt1"/>
                </a:solidFill>
              </a:rPr>
              <a:t> Luke 18:9-14】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13 那税吏远远地站着，连举目望天也不敢，只捶着胸说：‘　神啊，开恩可怜我这个罪人！’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And the tax collector, standing afar off, would not so much as raise his eyes to heaven, but beat his breast, saying, ‘God, be merciful to me a sinner!’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7" name="Google Shape;1117;p54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路加福音</a:t>
            </a:r>
            <a:r>
              <a:rPr lang="en-US" sz="3400" b="1" u="sng">
                <a:solidFill>
                  <a:schemeClr val="lt1"/>
                </a:solidFill>
              </a:rPr>
              <a:t> Luke 18:9-14】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14 我告诉你们：这人回家去比那人倒算为义了。因为，凡自高的，必降为卑；自卑的，必升为高。”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I tell you, this man went down to his house justified rather than the other; for everyone who exalts himself will be humbled, and he who humbles himself will be exalted.”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2" name="Google Shape;1122;p55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路加福音</a:t>
            </a:r>
            <a:r>
              <a:rPr lang="en-US" sz="3400" b="1" u="sng">
                <a:solidFill>
                  <a:schemeClr val="lt1"/>
                </a:solidFill>
              </a:rPr>
              <a:t>Luke 15:17-32】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17 他醒悟过来，就说：‘我父亲有多少的雇工，口粮有余，我倒在这里饿死吗？"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But when he came to himself, he said, "How many of my father's hired servants have bread enough and to spare, and I perish with hunger!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18 </a:t>
            </a: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我要起来，到我父亲那里去，向他说：父亲，我得罪了天，又得罪了你，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I will arise and go to my father, and will say to him, "Father, I have sinned against heaven and before you,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" name="Google Shape;1127;p56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路加福音</a:t>
            </a:r>
            <a:r>
              <a:rPr lang="en-US" sz="3400" b="1" u="sng">
                <a:solidFill>
                  <a:schemeClr val="lt1"/>
                </a:solidFill>
              </a:rPr>
              <a:t>Luke 15:17-32】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19 从今以后，我不配称为你的儿子，把我当作一个雇工吧！’</a:t>
            </a:r>
            <a:r>
              <a:rPr lang="en-US" sz="3400" b="1">
                <a:solidFill>
                  <a:schemeClr val="lt1"/>
                </a:solidFill>
              </a:rPr>
              <a:t>and I am no longer worthy to be called your son. Make me like one of your hired servants."'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20 </a:t>
            </a: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于是起来，往他父亲那里去。相离还远，他父亲看见，就动了慈心，跑去抱着他的颈项，连连与他亲嘴。</a:t>
            </a:r>
            <a:r>
              <a:rPr lang="en-US" sz="3400" b="1">
                <a:solidFill>
                  <a:schemeClr val="lt1"/>
                </a:solidFill>
              </a:rPr>
              <a:t>"And he arose and came to his father. But when he was still a great way off, his father saw him and had compassion, and ran and fell on his neck and kissed him.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Google Shape;1042;p39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6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罗马书</a:t>
            </a:r>
            <a:r>
              <a:rPr lang="en-US" sz="3600" b="1" u="sng">
                <a:solidFill>
                  <a:schemeClr val="lt1"/>
                </a:solidFill>
              </a:rPr>
              <a:t> Romans 10:1-4】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>
                <a:solidFill>
                  <a:srgbClr val="FFFF00"/>
                </a:solidFill>
              </a:rPr>
              <a:t>1 </a:t>
            </a:r>
            <a:r>
              <a:rPr lang="en-US" sz="36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弟兄们，我心里所愿的，向　神所求的，是要以色列人得救。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>
                <a:solidFill>
                  <a:schemeClr val="lt1"/>
                </a:solidFill>
              </a:rPr>
              <a:t>Brethren, my heart’s desire and prayer to God for Israel is that they may be saved.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>
                <a:solidFill>
                  <a:srgbClr val="FFFF00"/>
                </a:solidFill>
              </a:rPr>
              <a:t>2 </a:t>
            </a:r>
            <a:r>
              <a:rPr lang="en-US" sz="36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我可以证明他们向　神有热心，但不是按着真知识。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>
                <a:solidFill>
                  <a:schemeClr val="lt1"/>
                </a:solidFill>
              </a:rPr>
              <a:t>For I bear them witness that they have a zeal for God, but not according to knowledge.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" name="Google Shape;1132;p57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路加福音</a:t>
            </a:r>
            <a:r>
              <a:rPr lang="en-US" sz="3400" b="1" u="sng">
                <a:solidFill>
                  <a:schemeClr val="lt1"/>
                </a:solidFill>
              </a:rPr>
              <a:t>Luke 15:17-32】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21 儿子说：‘父亲，我得罪了天，又得罪了你，从今以后，我不配称为你的儿子。’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And the son said to him, "Father, I have sinned against heaven and in your sight, and am no longer worthy to be called your son.'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22 父亲却吩咐仆人说：‘把那上好的袍子快拿出来给他穿，把戒指戴在他指头上，把鞋穿在他脚上，</a:t>
            </a:r>
            <a:r>
              <a:rPr lang="en-US" sz="3400" b="1">
                <a:solidFill>
                  <a:schemeClr val="lt1"/>
                </a:solidFill>
              </a:rPr>
              <a:t>"But the father said to his servants, "Bring out the best robe and put it on him, and put a ring on his hand and sandals on his feet.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" name="Google Shape;1137;p58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路加福音</a:t>
            </a:r>
            <a:r>
              <a:rPr lang="en-US" sz="3400" b="1" u="sng">
                <a:solidFill>
                  <a:schemeClr val="lt1"/>
                </a:solidFill>
              </a:rPr>
              <a:t>Luke 15:17-32】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23 </a:t>
            </a: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把那肥牛犊牵来宰了，我们可以吃喝快乐。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And bring the fatted calf here and kill it, and let us eat and be merry;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24 因为我这个儿子是死而复活，失而又得的。’他们就快乐起来。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for this my son was dead and is alive again; he was lost and is found.' And they began to be merry.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2" name="Google Shape;1142;p59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路加福音</a:t>
            </a:r>
            <a:r>
              <a:rPr lang="en-US" sz="3400" b="1" u="sng">
                <a:solidFill>
                  <a:schemeClr val="lt1"/>
                </a:solidFill>
              </a:rPr>
              <a:t>Luke 15:17-32】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25 </a:t>
            </a: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那时，大儿子正在田里。他回来离家不远，听见作乐跳舞的声音，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"Now his older son was in the field. And as he came and drew near to the house, he heard music and dancing.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26 </a:t>
            </a: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便叫过一个仆人来，问是什么事。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So he called one of the servants and asked what these things meant.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" name="Google Shape;1147;p60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路加福音</a:t>
            </a:r>
            <a:r>
              <a:rPr lang="en-US" sz="3400" b="1" u="sng">
                <a:solidFill>
                  <a:schemeClr val="lt1"/>
                </a:solidFill>
              </a:rPr>
              <a:t>Luke 15:17-32】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27 仆人说：‘你兄弟来了，你父亲因为得他无灾无病地回来，把肥牛犊宰了。’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And he said to him, "Your brother has come, and because he has received him safe and sound, your father has killed the fatted calf.'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28 </a:t>
            </a: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大儿子却生气，不肯进去，他父亲就出来劝他。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"But he was angry and would not go in. Therefore his father came out and pleaded with him.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" name="Google Shape;1152;p61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路加福音</a:t>
            </a:r>
            <a:r>
              <a:rPr lang="en-US" sz="3400" b="1" u="sng">
                <a:solidFill>
                  <a:schemeClr val="lt1"/>
                </a:solidFill>
              </a:rPr>
              <a:t>Luke 15:17-32】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29 他对父亲说：‘我服侍你这多年，从来没有违背过你的命，你并没有给我一只山羊羔，叫我和朋友一同快乐。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So he answered and said to his father, "Lo, these many years I have been serving you; I never transgressed your commandment at any time; and yet you never gave me a young goat, that I might make merry with my friends.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" name="Google Shape;1157;p62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路加福音</a:t>
            </a:r>
            <a:r>
              <a:rPr lang="en-US" sz="3400" b="1" u="sng">
                <a:solidFill>
                  <a:schemeClr val="lt1"/>
                </a:solidFill>
              </a:rPr>
              <a:t>Luke 15:17-32】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30 但你这个儿子和娼妓吞尽了你的产业，他一来了，你倒为他宰了肥牛犊。’ 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But as soon as this son of yours came, who has devoured your livelihood with harlots, you killed the fatted calf for him.'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31 父亲对他说：‘儿啊，你常和我同在，我一切所有的都是你的；"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And he said to him, "Son, you are always with me, and all that I have is yours.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Google Shape;1162;p63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马太福音</a:t>
            </a:r>
            <a:r>
              <a:rPr lang="en-US" sz="3400" b="1" u="sng">
                <a:solidFill>
                  <a:schemeClr val="lt1"/>
                </a:solidFill>
              </a:rPr>
              <a:t> Matthew 23】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32 只是你这个兄弟是死而复活、失而又得的，所以我们理当欢喜快乐。’”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It was right that we should make merry and be glad, for your brother was dead and is alive again, and was lost and is found."'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" name="Google Shape;1167;p64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路加福音</a:t>
            </a:r>
            <a:r>
              <a:rPr lang="en-US" sz="3200" b="1" u="sng">
                <a:solidFill>
                  <a:schemeClr val="lt1"/>
                </a:solidFill>
              </a:rPr>
              <a:t>Luke 15:21】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儿子说：‘父亲，我得罪了天，又得罪了你，从今以后，我不配称为你的儿子。’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000" b="1">
                <a:solidFill>
                  <a:schemeClr val="lt1"/>
                </a:solidFill>
              </a:rPr>
              <a:t>And the son said to him, "Father, I have sinned against heaven and in your sight, and am no longer worthy to be called your son.‘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</a:pPr>
            <a:endParaRPr sz="600" b="1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</a:rPr>
              <a:t>路加福音 </a:t>
            </a:r>
            <a:r>
              <a:rPr lang="en-US" sz="3200" b="1" u="sng">
                <a:solidFill>
                  <a:schemeClr val="lt1"/>
                </a:solidFill>
              </a:rPr>
              <a:t>Luke 18:13】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那税吏远远地站着，连举目望天也不敢，只捶着胸说：‘　神啊，开恩可怜我这个罪人！’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000" b="1">
                <a:solidFill>
                  <a:schemeClr val="lt1"/>
                </a:solidFill>
              </a:rPr>
              <a:t>And the tax collector, standing afar off, would not so much as raise his eyes to heaven, but beat his breast, saying, ‘God, be merciful to me a sinner!’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" name="Google Shape;1172;p65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</a:rPr>
              <a:t>路加福音 </a:t>
            </a:r>
            <a:r>
              <a:rPr lang="en-US" sz="3400" b="1" u="sng">
                <a:solidFill>
                  <a:schemeClr val="lt1"/>
                </a:solidFill>
              </a:rPr>
              <a:t>Luke 15:11-19】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28 </a:t>
            </a: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大儿子却生气，不肯进去，他父亲就出来劝他。</a:t>
            </a:r>
            <a:r>
              <a:rPr lang="en-US" sz="3200" b="1">
                <a:solidFill>
                  <a:schemeClr val="lt1"/>
                </a:solidFill>
              </a:rPr>
              <a:t>"But he was angry and would not go in. Therefore his father came out and pleaded with him.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29 他对父亲说：‘我服侍你这多年，从来没有违背过你的命，你并没有给我一只山羊羔，叫我和朋友一同快乐。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So he answered and said to his father, "Lo, these many years I have been serving you; I never transgressed your commandment at any time; and yet you never gave me a young goat, that I might make merry with my friends.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" name="Google Shape;1177;p66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</a:rPr>
              <a:t>路加福音 </a:t>
            </a:r>
            <a:r>
              <a:rPr lang="en-US" sz="3400" b="1" u="sng">
                <a:solidFill>
                  <a:schemeClr val="lt1"/>
                </a:solidFill>
              </a:rPr>
              <a:t>Luke 15:11-19】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30 但你这个儿子和娼妓吞尽了你的产业，他一来了，你倒为他宰了肥牛犊。’ 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But as soon as this son of yours came, who has devoured your livelihood with harlots, you killed the fatted calf for him.'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</a:pPr>
            <a:endParaRPr sz="34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Google Shape;1047;p40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6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罗马书</a:t>
            </a:r>
            <a:r>
              <a:rPr lang="en-US" sz="3600" b="1" u="sng">
                <a:solidFill>
                  <a:schemeClr val="lt1"/>
                </a:solidFill>
              </a:rPr>
              <a:t> Romans 10:1-4】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>
                <a:solidFill>
                  <a:srgbClr val="FFFF00"/>
                </a:solidFill>
              </a:rPr>
              <a:t>3 </a:t>
            </a:r>
            <a:r>
              <a:rPr lang="en-US" sz="36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因为不知道　神的义，想要立自己的义，就不服　神的义了。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b="1">
                <a:solidFill>
                  <a:schemeClr val="lt1"/>
                </a:solidFill>
              </a:rPr>
              <a:t>For they being ignorant of God’s righteousness, and seeking to establish their own righteousness, have not submitted to the righteousness of God.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lang="en-US" sz="3600" b="1">
                <a:solidFill>
                  <a:srgbClr val="FFFF00"/>
                </a:solidFill>
              </a:rPr>
              <a:t>4 </a:t>
            </a:r>
            <a:r>
              <a:rPr lang="en-US" sz="36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律法的总结就是基督，使凡信祂的都得着义。</a:t>
            </a:r>
            <a:r>
              <a:rPr lang="en-US" sz="3600" b="1">
                <a:solidFill>
                  <a:schemeClr val="lt1"/>
                </a:solidFill>
              </a:rPr>
              <a:t>For Christ is the end of the law for righteousness to everyone who believes.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" name="Google Shape;1182;p67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路加福音</a:t>
            </a:r>
            <a:r>
              <a:rPr lang="en-US" sz="3400" b="1" u="sng">
                <a:solidFill>
                  <a:schemeClr val="lt1"/>
                </a:solidFill>
              </a:rPr>
              <a:t> Luke 18:11-12】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11 法利赛人站着，自言自语地祷告说：‘　神啊，我感谢你，我不像别人勒索、不义、奸淫，也不像这个税吏。</a:t>
            </a:r>
            <a:r>
              <a:rPr lang="en-US" sz="3400" b="1">
                <a:solidFill>
                  <a:schemeClr val="lt1"/>
                </a:solidFill>
              </a:rPr>
              <a:t>The Pharisee stood and prayed thus with himself, ‘God, I thank You that I am not like other men—extortioners, unjust, adulterers, or even as this tax collector.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12 我一个礼拜禁食两次，凡我所得的，都捐上十分之一。’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I fast twice a week; I give tithes of all that I possess.’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</a:pPr>
            <a:endParaRPr sz="34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" name="Google Shape;1187;p68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路加福音</a:t>
            </a:r>
            <a:r>
              <a:rPr lang="en-US" sz="3400" b="1" u="sng">
                <a:solidFill>
                  <a:schemeClr val="lt1"/>
                </a:solidFill>
              </a:rPr>
              <a:t> Luke 15:11-32】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31 父亲对他说：‘儿啊，你常和我同在，我一切所有的都是你的；"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And he said to him, "Son, you are always with me, and all that I have is yours.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32 只是你这个兄弟是死而复活、失而又得的，所以我们理当欢喜快乐。’”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It was right that we should make merry and be glad, for your brother was dead and is alive again, and was lost and is found."'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" name="Google Shape;1192;p69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弥迦书</a:t>
            </a:r>
            <a:r>
              <a:rPr lang="en-US" sz="3400" b="1" u="sng">
                <a:solidFill>
                  <a:schemeClr val="lt1"/>
                </a:solidFill>
              </a:rPr>
              <a:t> Micah 6:8】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世人哪，耶和华已指示你何为善，祂向你所要的是什么呢？只要你行公义，好怜悯，存谦卑的心，与你的　神同行。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He has shown you, O man, what is good; And what does the Lord require of you But to do justly, To love mercy, And to walk humbly with your God?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" name="Google Shape;1197;p70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马太福音</a:t>
            </a:r>
            <a:r>
              <a:rPr lang="en-US" sz="3400" b="1" u="sng">
                <a:solidFill>
                  <a:schemeClr val="lt1"/>
                </a:solidFill>
              </a:rPr>
              <a:t> Matthew 22:37-40】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37 耶稣对他说：“你要尽心、尽性、尽意，爱主你的　神。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Jesus said to him, “‘You shall love the Lord your God with all your heart, with all your soul, and with all your mind.’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38 </a:t>
            </a: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这是诫命中的第一，且是最大的。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This is the first and great commandment.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" name="Google Shape;1202;p71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马太福音</a:t>
            </a:r>
            <a:r>
              <a:rPr lang="en-US" sz="3400" b="1" u="sng">
                <a:solidFill>
                  <a:schemeClr val="lt1"/>
                </a:solidFill>
              </a:rPr>
              <a:t> Matthew 22:37-40】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39 </a:t>
            </a: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其次也相仿，就是要爱人如己。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And the second is like it: ‘You shall love your neighbor as yourself.’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40 这两条诫命是律法和先知一切道理的总纲。”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On these two commandments hang all the Law and the Prophets.”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7" name="Google Shape;1207;p72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</a:rPr>
              <a:t>罗马书 </a:t>
            </a:r>
            <a:r>
              <a:rPr lang="en-US" sz="3200" b="1" u="sng">
                <a:solidFill>
                  <a:schemeClr val="lt1"/>
                </a:solidFill>
              </a:rPr>
              <a:t>Romans 7】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18 </a:t>
            </a: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我也知道在我里头，就是我肉体之中，没有良善。因为立志为善由得我，只是行出来由不得我。</a:t>
            </a:r>
            <a:r>
              <a:rPr lang="en-US" sz="3400" b="1">
                <a:solidFill>
                  <a:schemeClr val="lt1"/>
                </a:solidFill>
              </a:rPr>
              <a:t>For I know that in me (that is, in my flesh) nothing good dwells; for to will is present with me, but how to perform what is good I do not find.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19 </a:t>
            </a: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故此，我所愿意的善，我反不作；我所不愿意的恶，我倒去作。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For the good that I will to do, I do not do; but the evil I will not to do, that I practice.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2" name="Google Shape;1212;p73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</a:rPr>
              <a:t>罗马书 </a:t>
            </a:r>
            <a:r>
              <a:rPr lang="en-US" sz="3400" b="1" u="sng">
                <a:solidFill>
                  <a:schemeClr val="lt1"/>
                </a:solidFill>
              </a:rPr>
              <a:t>Romans 7】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24 </a:t>
            </a: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我真是苦啊！谁能救我脱离这取死的身体呢？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O wretched man that I am! Who will deliver me from this body of death?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7" name="Google Shape;1217;p74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以赛亚书</a:t>
            </a:r>
            <a:r>
              <a:rPr lang="en-US" sz="3200" b="1" u="sng">
                <a:solidFill>
                  <a:schemeClr val="lt1"/>
                </a:solidFill>
              </a:rPr>
              <a:t> Isaiah 64:6】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我们都像不洁净的人，所有的义都像污秽的衣服；我们都像叶子渐渐枯干，我们的罪孽好像风把我们吹去，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But we are all like an unclean thing, And all our righteousnesses are like filthy rags; We all fade as a leaf, And our iniquities, like the wind, Have taken us away.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" name="Google Shape;1222;p75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以赛亚书</a:t>
            </a:r>
            <a:r>
              <a:rPr lang="en-US" sz="3200" b="1" u="sng">
                <a:solidFill>
                  <a:schemeClr val="lt1"/>
                </a:solidFill>
              </a:rPr>
              <a:t> Isaiah 53:5-6】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5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哪知祂为我们的过犯受害，为我们的罪孽压伤。因祂受的刑罚，我们得平安；因祂受的鞭伤，我们得医治。</a:t>
            </a:r>
            <a:r>
              <a:rPr lang="en-US" sz="3200" b="1">
                <a:solidFill>
                  <a:schemeClr val="lt1"/>
                </a:solidFill>
              </a:rPr>
              <a:t>But He was wounded for our transgressions, He was bruised for our iniquities; The chastisement for our peace was upon Him, And by His stripes we are healed.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6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我们都如羊走迷，各人偏行己路，耶和华使我们众人的罪孽都归在祂身上。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All we like sheep have gone astray; We have turned, every one, to his own way; And the Lord has laid on Him the iniquity of us all.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7" name="Google Shape;1227;p76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马太福音</a:t>
            </a:r>
            <a:r>
              <a:rPr lang="en-US" sz="3200" b="1" u="sng">
                <a:solidFill>
                  <a:schemeClr val="lt1"/>
                </a:solidFill>
              </a:rPr>
              <a:t> Matthew 23】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23 “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你们这假冒为善的文士和法利赛人有祸了！因为你们将薄荷、茴香、芹菜献上十分之一，那律法上更重的事，就是公义、怜悯、信实，反倒不行了。这更重的是你们当行的，那也是不可不行的。</a:t>
            </a:r>
            <a:endParaRPr sz="32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“Woe to you, scribes and Pharisees, hypocrites! For you pay tithe of mint and anise and cummin, and have neglected the weightier matters of the law: justice and mercy and faith. These you ought to have done, without leaving the others undone.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Google Shape;1052;p41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马太福音</a:t>
            </a:r>
            <a:r>
              <a:rPr lang="en-US" sz="3400" b="1" u="sng">
                <a:solidFill>
                  <a:schemeClr val="lt1"/>
                </a:solidFill>
              </a:rPr>
              <a:t> Matthew 5:44】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只是我告诉你们：要爱你们的仇敌，为那逼迫你们的祷告。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But I say to you, love your enemies, bless those who curse you, do good to those who hate you, and pray for those who spitefully use you and persecute you,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" name="Google Shape;1232;p77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马太福音</a:t>
            </a:r>
            <a:r>
              <a:rPr lang="en-US" sz="3200" b="1" u="sng">
                <a:solidFill>
                  <a:schemeClr val="lt1"/>
                </a:solidFill>
              </a:rPr>
              <a:t> Matthew 23】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24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你们这瞎眼领路的，蠓虫你们就滤出来，骆驼你们倒吞下去。</a:t>
            </a:r>
            <a:endParaRPr sz="32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Blind guides, who strain out a gnat and swallow a camel!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25 “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你们这假冒为善的文士和法利赛人有祸了！因为你们洗净杯盘的外面，里面却盛满了勒索和放荡。</a:t>
            </a:r>
            <a:endParaRPr sz="32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“Woe to you, scribes and Pharisees, hypocrites! For you cleanse the outside of the cup and dish, but inside they are full of extortion and self-indulgence.</a:t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Google Shape;1237;p78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马太福音</a:t>
            </a:r>
            <a:r>
              <a:rPr lang="en-US" sz="3200" b="1" u="sng">
                <a:solidFill>
                  <a:schemeClr val="lt1"/>
                </a:solidFill>
              </a:rPr>
              <a:t> Matthew 23】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27 “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你们这假冒为善的文士和法利赛人有祸了！因为你们好像粉饰的坟墓，外面好看，里面却装满了死人的骨头和一切的污秽。</a:t>
            </a:r>
            <a:endParaRPr sz="32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“Woe to you, scribes and Pharisees, hypocrites! For you are like whitewashed tombs which indeed appear beautiful outwardly, but inside are full of dead men’s bones and all uncleanness.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28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你们也是如此，在人前、外面显出公义来，里面却装满了假善和不法的事。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Even so you also outwardly appear righteous to men, but inside you are full of hypocrisy and lawlessness.</a:t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2" name="Google Shape;1242;p79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罗马书</a:t>
            </a:r>
            <a:r>
              <a:rPr lang="en-US" sz="3200" b="1" u="sng">
                <a:solidFill>
                  <a:schemeClr val="lt1"/>
                </a:solidFill>
              </a:rPr>
              <a:t> Romans 3:21-28】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21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但如今，　神的义在律法以外已经显明出来，有律法和先知为证。</a:t>
            </a:r>
            <a:endParaRPr sz="32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But now the righteousness of God apart from the law is revealed, being witnessed by the Law and the Prophets,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22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就是　神的义，因信耶稣基督加给一切相信的人，并没有分别。</a:t>
            </a:r>
            <a:endParaRPr sz="32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even the righteousness of God, through faith in Jesus Christ, to all and on all who believe. For there is no difference;</a:t>
            </a:r>
            <a:endParaRPr sz="30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7" name="Google Shape;1247;p80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罗马书</a:t>
            </a:r>
            <a:r>
              <a:rPr lang="en-US" sz="3200" b="1" u="sng">
                <a:solidFill>
                  <a:schemeClr val="lt1"/>
                </a:solidFill>
              </a:rPr>
              <a:t> Romans 3:21-28】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23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因为世人都犯了罪，亏缺了　神的荣耀，</a:t>
            </a:r>
            <a:endParaRPr sz="32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for all have sinned and fall short of the glory of God,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24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如今却蒙　神的恩典，因基督耶稣的救赎，就白白地称义。</a:t>
            </a:r>
            <a:endParaRPr sz="32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being justified freely by His grace through the redemption that is in Christ Jesus,</a:t>
            </a:r>
            <a:endParaRPr sz="30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2" name="Google Shape;1252;p81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罗马书</a:t>
            </a:r>
            <a:r>
              <a:rPr lang="en-US" sz="3200" b="1" u="sng">
                <a:solidFill>
                  <a:schemeClr val="lt1"/>
                </a:solidFill>
              </a:rPr>
              <a:t> Romans 3:21-28】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25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神设立耶稣作挽回祭，是凭着耶稣的血，藉着人的信，要显明　神的义。因为祂用忍耐的心，宽容人先时所犯的罪，</a:t>
            </a:r>
            <a:r>
              <a:rPr lang="en-US" sz="3200" b="1">
                <a:solidFill>
                  <a:schemeClr val="lt1"/>
                </a:solidFill>
              </a:rPr>
              <a:t>whom God set forth as a propitiation by His blood, through faith, to demonstrate His righteousness, because in His forbearance God had passed over the sins that were previously committed,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26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好在今时显明祂的义，使人知道祂自己为义，也称信耶稣的人为义。</a:t>
            </a:r>
            <a:r>
              <a:rPr lang="en-US" sz="3200" b="1">
                <a:solidFill>
                  <a:schemeClr val="lt1"/>
                </a:solidFill>
              </a:rPr>
              <a:t>to demonstrate at the present time His righteousness, that He might be just and the justifier of the one who has faith in Jesus.</a:t>
            </a:r>
            <a:endParaRPr sz="30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7" name="Google Shape;1257;p82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2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罗马书</a:t>
            </a:r>
            <a:r>
              <a:rPr lang="en-US" sz="3200" b="1" u="sng">
                <a:solidFill>
                  <a:schemeClr val="lt1"/>
                </a:solidFill>
              </a:rPr>
              <a:t> Romans 3:21-28】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27 </a:t>
            </a:r>
            <a:r>
              <a:rPr lang="en-US" sz="32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既是这样，哪里能夸口呢？没有可夸的了。用何法没有的呢？是用立功之法吗？不是，乃用信主之法。</a:t>
            </a:r>
            <a:endParaRPr sz="32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Where is boasting then? It is excluded. By what law? Of works? No, but by the law of faith.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>
                <a:solidFill>
                  <a:srgbClr val="FFFF00"/>
                </a:solidFill>
              </a:rPr>
              <a:t>28 所以（有古卷作“因为”）我们看定了，人称义是因着信，不在乎遵行律法。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>
                <a:solidFill>
                  <a:schemeClr val="lt1"/>
                </a:solidFill>
              </a:rPr>
              <a:t>Therefore we conclude that a man is justified by faith apart from the deeds of the law.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Google Shape;1057;p42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罗马书</a:t>
            </a:r>
            <a:r>
              <a:rPr lang="en-US" sz="3400" b="1" u="sng">
                <a:solidFill>
                  <a:schemeClr val="lt1"/>
                </a:solidFill>
              </a:rPr>
              <a:t> Romans 10:2】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我可以证明他们向　神有热心，但不是按着真知识。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For I bear them witness that they have a zeal for God, but not according to knowledge.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</a:pPr>
            <a:endParaRPr sz="34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Google Shape;1062;p43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马太福音</a:t>
            </a:r>
            <a:r>
              <a:rPr lang="en-US" sz="3400" b="1" u="sng">
                <a:solidFill>
                  <a:schemeClr val="lt1"/>
                </a:solidFill>
              </a:rPr>
              <a:t> Matthew 15】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1 </a:t>
            </a:r>
            <a:r>
              <a:rPr lang="en-US" sz="3400" b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那时，有法利赛人和文士从耶路撒冷来见耶稣，说：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Then the scribes and Pharisees who were from Jerusalem came to Jesus, saying,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2 “你的门徒为什么犯古人的遗传呢？因为吃饭的时候，他们不洗手。” 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“Why do Your disciples transgress the tradition of the elders? For they do not wash their hands when they eat bread.”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</a:pPr>
            <a:endParaRPr sz="34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" name="Google Shape;1067;p44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马太福音</a:t>
            </a:r>
            <a:r>
              <a:rPr lang="en-US" sz="3400" b="1" u="sng">
                <a:solidFill>
                  <a:schemeClr val="lt1"/>
                </a:solidFill>
              </a:rPr>
              <a:t> Matthew 15】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10 耶稣就叫了众人来，对他们说：“你们要听，也要明白。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When He had called the multitude to Himself, He said to them, “Hear and understand: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11 入口的不能污秽人，出口的乃能污秽人。” 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Not what goes into the mouth defiles a man; but what comes out of the mouth, this defiles a man.”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</a:pPr>
            <a:endParaRPr sz="34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" name="Google Shape;1072;p45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马太福音</a:t>
            </a:r>
            <a:r>
              <a:rPr lang="en-US" sz="3400" b="1" u="sng">
                <a:solidFill>
                  <a:schemeClr val="lt1"/>
                </a:solidFill>
              </a:rPr>
              <a:t> Matthew 15】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12 当时，门徒进前来对祂说：“法利赛人听见这话不服（“不服”原文作“跌倒”），你知道吗？” 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Then His disciples came and said to Him, “Do You know that the Pharisees were offended when they heard this saying?”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13 耶稣回答说：“凡栽种的物，若不是我天父栽种的，必要拔出来。</a:t>
            </a:r>
            <a:endParaRPr sz="3400" b="1">
              <a:solidFill>
                <a:srgbClr val="FFFF00"/>
              </a:solidFill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But He answered and said, “Every plant which My heavenly Father has not planted will be uprooted.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" name="Google Shape;1077;p46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lang="en-US" sz="3400" b="1" u="sng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马太福音</a:t>
            </a:r>
            <a:r>
              <a:rPr lang="en-US" sz="3400" b="1" u="sng">
                <a:solidFill>
                  <a:schemeClr val="lt1"/>
                </a:solidFill>
              </a:rPr>
              <a:t> Matthew 15】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lang="en-US" sz="3400" b="1">
                <a:solidFill>
                  <a:srgbClr val="FFFF00"/>
                </a:solidFill>
              </a:rPr>
              <a:t>14 任凭他们吧！他们是瞎眼领路的，若是瞎子领瞎子，两个人都要掉在坑里。”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lang="en-US" sz="3400" b="1">
                <a:solidFill>
                  <a:schemeClr val="lt1"/>
                </a:solidFill>
              </a:rPr>
              <a:t>Let them alone. They are blind leaders of the blind. And if the blind leads the blind, both will fall into a ditch.”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</a:pPr>
            <a:endParaRPr sz="34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2867</Words>
  <Application>Microsoft Office PowerPoint</Application>
  <PresentationFormat>On-screen Show (4:3)</PresentationFormat>
  <Paragraphs>184</Paragraphs>
  <Slides>45</Slides>
  <Notes>45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0" baseType="lpstr">
      <vt:lpstr>Arial</vt:lpstr>
      <vt:lpstr>Garamond</vt:lpstr>
      <vt:lpstr>Microsoft Yahei</vt:lpstr>
      <vt:lpstr>Calibri</vt:lpstr>
      <vt:lpstr>Office 主题</vt:lpstr>
      <vt:lpstr>立谁的义？ Establish Whose Righteousness?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Fwu-Shan Shieh</dc:creator>
  <cp:lastModifiedBy>BCCC_User</cp:lastModifiedBy>
  <cp:revision>1</cp:revision>
  <dcterms:created xsi:type="dcterms:W3CDTF">2005-10-06T16:33:29Z</dcterms:created>
  <dcterms:modified xsi:type="dcterms:W3CDTF">2026-06-07T18:19:56Z</dcterms:modified>
</cp:coreProperties>
</file>