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7046" r:id="rId2"/>
    <p:sldMasterId id="2147487415" r:id="rId3"/>
  </p:sldMasterIdLst>
  <p:notesMasterIdLst>
    <p:notesMasterId r:id="rId31"/>
  </p:notesMasterIdLst>
  <p:sldIdLst>
    <p:sldId id="2455" r:id="rId4"/>
    <p:sldId id="2214" r:id="rId5"/>
    <p:sldId id="4462" r:id="rId6"/>
    <p:sldId id="4414" r:id="rId7"/>
    <p:sldId id="4441" r:id="rId8"/>
    <p:sldId id="4442" r:id="rId9"/>
    <p:sldId id="4443" r:id="rId10"/>
    <p:sldId id="4444" r:id="rId11"/>
    <p:sldId id="4445" r:id="rId12"/>
    <p:sldId id="4394" r:id="rId13"/>
    <p:sldId id="4395" r:id="rId14"/>
    <p:sldId id="4415" r:id="rId15"/>
    <p:sldId id="4428" r:id="rId16"/>
    <p:sldId id="4429" r:id="rId17"/>
    <p:sldId id="4446" r:id="rId18"/>
    <p:sldId id="4447" r:id="rId19"/>
    <p:sldId id="4396" r:id="rId20"/>
    <p:sldId id="4397" r:id="rId21"/>
    <p:sldId id="4430" r:id="rId22"/>
    <p:sldId id="4448" r:id="rId23"/>
    <p:sldId id="4431" r:id="rId24"/>
    <p:sldId id="4432" r:id="rId25"/>
    <p:sldId id="4433" r:id="rId26"/>
    <p:sldId id="4434" r:id="rId27"/>
    <p:sldId id="4416" r:id="rId28"/>
    <p:sldId id="4398" r:id="rId29"/>
    <p:sldId id="4417" r:id="rId30"/>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5pPr>
    <a:lvl6pPr marL="22860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6pPr>
    <a:lvl7pPr marL="27432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7pPr>
    <a:lvl8pPr marL="32004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8pPr>
    <a:lvl9pPr marL="36576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DEB"/>
    <a:srgbClr val="F2E6DE"/>
    <a:srgbClr val="ECD3ED"/>
    <a:srgbClr val="9C582E"/>
    <a:srgbClr val="E6F159"/>
    <a:srgbClr val="D5D4F0"/>
    <a:srgbClr val="C6C4EA"/>
    <a:srgbClr val="B3F7CF"/>
    <a:srgbClr val="F4F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6199" autoAdjust="0"/>
  </p:normalViewPr>
  <p:slideViewPr>
    <p:cSldViewPr>
      <p:cViewPr varScale="1">
        <p:scale>
          <a:sx n="59" d="100"/>
          <a:sy n="59" d="100"/>
        </p:scale>
        <p:origin x="86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99CCE0B4-C554-4028-BE49-6CBFC4E010E2}" type="datetimeFigureOut">
              <a:rPr lang="en-US"/>
              <a:pPr>
                <a:defRPr/>
              </a:pPr>
              <a:t>9/20/2026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2236B70-6EF3-423E-AD2A-A676B2D6A9D0}" type="slidenum">
              <a:rPr lang="en-US" altLang="en-US"/>
              <a:pPr>
                <a:defRPr/>
              </a:pPr>
              <a:t>‹#›</a:t>
            </a:fld>
            <a:endParaRPr lang="en-US" altLang="en-US"/>
          </a:p>
        </p:txBody>
      </p:sp>
    </p:spTree>
    <p:extLst>
      <p:ext uri="{BB962C8B-B14F-4D97-AF65-F5344CB8AC3E}">
        <p14:creationId xmlns:p14="http://schemas.microsoft.com/office/powerpoint/2010/main" val="22336133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AA547EE-9C5F-4B7F-B881-4B67D407AE6B}"/>
              </a:ext>
            </a:extLst>
          </p:cNvPr>
          <p:cNvSpPr>
            <a:spLocks noGrp="1"/>
          </p:cNvSpPr>
          <p:nvPr>
            <p:ph type="dt" sz="half" idx="10"/>
          </p:nvPr>
        </p:nvSpPr>
        <p:spPr/>
        <p:txBody>
          <a:bodyPr/>
          <a:lstStyle>
            <a:lvl1pPr>
              <a:defRPr/>
            </a:lvl1pPr>
          </a:lstStyle>
          <a:p>
            <a:pPr>
              <a:defRPr/>
            </a:pPr>
            <a:fld id="{3E067D8B-447D-4806-840C-3761697763ED}" type="datetime1">
              <a:rPr lang="en-US"/>
              <a:pPr>
                <a:defRPr/>
              </a:pPr>
              <a:t>9/20/2026</a:t>
            </a:fld>
            <a:endParaRPr lang="en-US"/>
          </a:p>
        </p:txBody>
      </p:sp>
      <p:sp>
        <p:nvSpPr>
          <p:cNvPr id="5" name="Footer Placeholder 4">
            <a:extLst>
              <a:ext uri="{FF2B5EF4-FFF2-40B4-BE49-F238E27FC236}">
                <a16:creationId xmlns:a16="http://schemas.microsoft.com/office/drawing/2014/main" id="{C06C25BD-E135-4117-A265-131B2351AE6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E3A814-5C35-4693-9A8D-ECCE9F952597}"/>
              </a:ext>
            </a:extLst>
          </p:cNvPr>
          <p:cNvSpPr>
            <a:spLocks noGrp="1"/>
          </p:cNvSpPr>
          <p:nvPr>
            <p:ph type="sldNum" sz="quarter" idx="12"/>
          </p:nvPr>
        </p:nvSpPr>
        <p:spPr/>
        <p:txBody>
          <a:bodyPr/>
          <a:lstStyle>
            <a:lvl1pPr>
              <a:defRPr/>
            </a:lvl1pPr>
          </a:lstStyle>
          <a:p>
            <a:pPr>
              <a:defRPr/>
            </a:pPr>
            <a:fld id="{01FFF816-7056-4407-9C4C-9DBF6102623A}" type="slidenum">
              <a:rPr lang="en-US" altLang="en-US"/>
              <a:pPr>
                <a:defRPr/>
              </a:pPr>
              <a:t>‹#›</a:t>
            </a:fld>
            <a:endParaRPr lang="en-US" altLang="en-US"/>
          </a:p>
        </p:txBody>
      </p:sp>
    </p:spTree>
    <p:extLst>
      <p:ext uri="{BB962C8B-B14F-4D97-AF65-F5344CB8AC3E}">
        <p14:creationId xmlns:p14="http://schemas.microsoft.com/office/powerpoint/2010/main" val="256485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226D8-D52D-41B5-ACA1-2352531B230F}"/>
              </a:ext>
            </a:extLst>
          </p:cNvPr>
          <p:cNvSpPr>
            <a:spLocks noGrp="1"/>
          </p:cNvSpPr>
          <p:nvPr>
            <p:ph type="dt" sz="half" idx="10"/>
          </p:nvPr>
        </p:nvSpPr>
        <p:spPr/>
        <p:txBody>
          <a:bodyPr/>
          <a:lstStyle>
            <a:lvl1pPr>
              <a:defRPr/>
            </a:lvl1pPr>
          </a:lstStyle>
          <a:p>
            <a:pPr>
              <a:defRPr/>
            </a:pPr>
            <a:fld id="{1B304EDE-B6F7-4B63-8BCC-2981C887842A}" type="datetime1">
              <a:rPr lang="en-US"/>
              <a:pPr>
                <a:defRPr/>
              </a:pPr>
              <a:t>9/20/2026</a:t>
            </a:fld>
            <a:endParaRPr lang="en-US"/>
          </a:p>
        </p:txBody>
      </p:sp>
      <p:sp>
        <p:nvSpPr>
          <p:cNvPr id="5" name="Footer Placeholder 4">
            <a:extLst>
              <a:ext uri="{FF2B5EF4-FFF2-40B4-BE49-F238E27FC236}">
                <a16:creationId xmlns:a16="http://schemas.microsoft.com/office/drawing/2014/main" id="{DDAD5FB6-4E42-42B0-A91D-5A6C3C22E60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FF8D12-AE3C-40FC-875F-42F7027B51D7}"/>
              </a:ext>
            </a:extLst>
          </p:cNvPr>
          <p:cNvSpPr>
            <a:spLocks noGrp="1"/>
          </p:cNvSpPr>
          <p:nvPr>
            <p:ph type="sldNum" sz="quarter" idx="12"/>
          </p:nvPr>
        </p:nvSpPr>
        <p:spPr/>
        <p:txBody>
          <a:bodyPr/>
          <a:lstStyle>
            <a:lvl1pPr>
              <a:defRPr/>
            </a:lvl1pPr>
          </a:lstStyle>
          <a:p>
            <a:pPr>
              <a:defRPr/>
            </a:pPr>
            <a:fld id="{85531465-F40B-4509-B7CF-2EE0D8B9E1FB}" type="slidenum">
              <a:rPr lang="en-US" altLang="en-US"/>
              <a:pPr>
                <a:defRPr/>
              </a:pPr>
              <a:t>‹#›</a:t>
            </a:fld>
            <a:endParaRPr lang="en-US" altLang="en-US"/>
          </a:p>
        </p:txBody>
      </p:sp>
    </p:spTree>
    <p:extLst>
      <p:ext uri="{BB962C8B-B14F-4D97-AF65-F5344CB8AC3E}">
        <p14:creationId xmlns:p14="http://schemas.microsoft.com/office/powerpoint/2010/main" val="75798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7C0A4B-3120-4193-9CBC-E35CEC4A91C1}"/>
              </a:ext>
            </a:extLst>
          </p:cNvPr>
          <p:cNvSpPr>
            <a:spLocks noGrp="1"/>
          </p:cNvSpPr>
          <p:nvPr>
            <p:ph type="dt" sz="half" idx="10"/>
          </p:nvPr>
        </p:nvSpPr>
        <p:spPr/>
        <p:txBody>
          <a:bodyPr/>
          <a:lstStyle>
            <a:lvl1pPr>
              <a:defRPr/>
            </a:lvl1pPr>
          </a:lstStyle>
          <a:p>
            <a:pPr>
              <a:defRPr/>
            </a:pPr>
            <a:fld id="{D121EC4D-2419-4B22-93B1-51C67215E1FC}" type="datetime1">
              <a:rPr lang="en-US"/>
              <a:pPr>
                <a:defRPr/>
              </a:pPr>
              <a:t>9/20/2026</a:t>
            </a:fld>
            <a:endParaRPr lang="en-US"/>
          </a:p>
        </p:txBody>
      </p:sp>
      <p:sp>
        <p:nvSpPr>
          <p:cNvPr id="5" name="Footer Placeholder 4">
            <a:extLst>
              <a:ext uri="{FF2B5EF4-FFF2-40B4-BE49-F238E27FC236}">
                <a16:creationId xmlns:a16="http://schemas.microsoft.com/office/drawing/2014/main" id="{54F3BBF6-D928-4C0C-8B78-A8CCFC84E8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7217AC-2FB6-4377-A875-4C43E79261B7}"/>
              </a:ext>
            </a:extLst>
          </p:cNvPr>
          <p:cNvSpPr>
            <a:spLocks noGrp="1"/>
          </p:cNvSpPr>
          <p:nvPr>
            <p:ph type="sldNum" sz="quarter" idx="12"/>
          </p:nvPr>
        </p:nvSpPr>
        <p:spPr/>
        <p:txBody>
          <a:bodyPr/>
          <a:lstStyle>
            <a:lvl1pPr>
              <a:defRPr/>
            </a:lvl1pPr>
          </a:lstStyle>
          <a:p>
            <a:pPr>
              <a:defRPr/>
            </a:pPr>
            <a:fld id="{D0FD6C0F-3C4E-4678-B1C2-68AD9883DFAD}" type="slidenum">
              <a:rPr lang="en-US" altLang="en-US"/>
              <a:pPr>
                <a:defRPr/>
              </a:pPr>
              <a:t>‹#›</a:t>
            </a:fld>
            <a:endParaRPr lang="en-US" altLang="en-US"/>
          </a:p>
        </p:txBody>
      </p:sp>
    </p:spTree>
    <p:extLst>
      <p:ext uri="{BB962C8B-B14F-4D97-AF65-F5344CB8AC3E}">
        <p14:creationId xmlns:p14="http://schemas.microsoft.com/office/powerpoint/2010/main" val="261592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9813387-DD00-42F4-B65F-9827263B6432}"/>
              </a:ext>
            </a:extLst>
          </p:cNvPr>
          <p:cNvSpPr>
            <a:spLocks noGrp="1"/>
          </p:cNvSpPr>
          <p:nvPr>
            <p:ph type="dt" sz="half" idx="10"/>
          </p:nvPr>
        </p:nvSpPr>
        <p:spPr/>
        <p:txBody>
          <a:bodyPr/>
          <a:lstStyle>
            <a:lvl1pPr>
              <a:defRPr/>
            </a:lvl1pPr>
          </a:lstStyle>
          <a:p>
            <a:pPr>
              <a:defRPr/>
            </a:pPr>
            <a:fld id="{39AFAC5B-FFE3-4B23-9764-C27BCF322085}" type="datetime1">
              <a:rPr lang="en-US"/>
              <a:pPr>
                <a:defRPr/>
              </a:pPr>
              <a:t>9/20/2026</a:t>
            </a:fld>
            <a:endParaRPr lang="en-US"/>
          </a:p>
        </p:txBody>
      </p:sp>
      <p:sp>
        <p:nvSpPr>
          <p:cNvPr id="6" name="Footer Placeholder 4">
            <a:extLst>
              <a:ext uri="{FF2B5EF4-FFF2-40B4-BE49-F238E27FC236}">
                <a16:creationId xmlns:a16="http://schemas.microsoft.com/office/drawing/2014/main" id="{96071734-1BAC-471A-B552-256545B729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7C286D-8B60-476E-B064-1A0567051600}"/>
              </a:ext>
            </a:extLst>
          </p:cNvPr>
          <p:cNvSpPr>
            <a:spLocks noGrp="1"/>
          </p:cNvSpPr>
          <p:nvPr>
            <p:ph type="sldNum" sz="quarter" idx="12"/>
          </p:nvPr>
        </p:nvSpPr>
        <p:spPr/>
        <p:txBody>
          <a:bodyPr/>
          <a:lstStyle>
            <a:lvl1pPr>
              <a:defRPr/>
            </a:lvl1pPr>
          </a:lstStyle>
          <a:p>
            <a:pPr>
              <a:defRPr/>
            </a:pPr>
            <a:fld id="{25969938-843D-429C-83EA-95C64632D989}" type="slidenum">
              <a:rPr lang="en-US" altLang="en-US"/>
              <a:pPr>
                <a:defRPr/>
              </a:pPr>
              <a:t>‹#›</a:t>
            </a:fld>
            <a:endParaRPr lang="en-US" altLang="en-US"/>
          </a:p>
        </p:txBody>
      </p:sp>
    </p:spTree>
    <p:extLst>
      <p:ext uri="{BB962C8B-B14F-4D97-AF65-F5344CB8AC3E}">
        <p14:creationId xmlns:p14="http://schemas.microsoft.com/office/powerpoint/2010/main" val="77919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916749C-18BF-48FE-8A3C-59ADCFAD9E4A}"/>
              </a:ext>
            </a:extLst>
          </p:cNvPr>
          <p:cNvSpPr>
            <a:spLocks noGrp="1"/>
          </p:cNvSpPr>
          <p:nvPr>
            <p:ph type="dt" sz="half" idx="10"/>
          </p:nvPr>
        </p:nvSpPr>
        <p:spPr/>
        <p:txBody>
          <a:bodyPr/>
          <a:lstStyle>
            <a:lvl1pPr>
              <a:defRPr/>
            </a:lvl1pPr>
          </a:lstStyle>
          <a:p>
            <a:pPr>
              <a:defRPr/>
            </a:pPr>
            <a:fld id="{1AF6CC98-713D-4111-B2FE-3D63E890C5D9}" type="datetime1">
              <a:rPr lang="en-US"/>
              <a:pPr>
                <a:defRPr/>
              </a:pPr>
              <a:t>9/20/2026</a:t>
            </a:fld>
            <a:endParaRPr lang="en-US"/>
          </a:p>
        </p:txBody>
      </p:sp>
      <p:sp>
        <p:nvSpPr>
          <p:cNvPr id="8" name="Footer Placeholder 4">
            <a:extLst>
              <a:ext uri="{FF2B5EF4-FFF2-40B4-BE49-F238E27FC236}">
                <a16:creationId xmlns:a16="http://schemas.microsoft.com/office/drawing/2014/main" id="{EBCF58F3-4B2E-46A4-B066-CA373CD7ABE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D6E3B31-10EA-4E3C-AC6D-A2B42B3730E7}"/>
              </a:ext>
            </a:extLst>
          </p:cNvPr>
          <p:cNvSpPr>
            <a:spLocks noGrp="1"/>
          </p:cNvSpPr>
          <p:nvPr>
            <p:ph type="sldNum" sz="quarter" idx="12"/>
          </p:nvPr>
        </p:nvSpPr>
        <p:spPr/>
        <p:txBody>
          <a:bodyPr/>
          <a:lstStyle>
            <a:lvl1pPr>
              <a:defRPr/>
            </a:lvl1pPr>
          </a:lstStyle>
          <a:p>
            <a:pPr>
              <a:defRPr/>
            </a:pPr>
            <a:fld id="{77CA4D73-F60C-440E-93E3-012DEC5B270C}" type="slidenum">
              <a:rPr lang="en-US" altLang="en-US"/>
              <a:pPr>
                <a:defRPr/>
              </a:pPr>
              <a:t>‹#›</a:t>
            </a:fld>
            <a:endParaRPr lang="en-US" altLang="en-US"/>
          </a:p>
        </p:txBody>
      </p:sp>
    </p:spTree>
    <p:extLst>
      <p:ext uri="{BB962C8B-B14F-4D97-AF65-F5344CB8AC3E}">
        <p14:creationId xmlns:p14="http://schemas.microsoft.com/office/powerpoint/2010/main" val="259520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AC161EB-7B9A-4DED-B2CC-7A2CDB8689F6}"/>
              </a:ext>
            </a:extLst>
          </p:cNvPr>
          <p:cNvSpPr>
            <a:spLocks noGrp="1"/>
          </p:cNvSpPr>
          <p:nvPr>
            <p:ph type="dt" sz="half" idx="10"/>
          </p:nvPr>
        </p:nvSpPr>
        <p:spPr/>
        <p:txBody>
          <a:bodyPr/>
          <a:lstStyle>
            <a:lvl1pPr>
              <a:defRPr/>
            </a:lvl1pPr>
          </a:lstStyle>
          <a:p>
            <a:pPr>
              <a:defRPr/>
            </a:pPr>
            <a:fld id="{AD613DD9-E229-4AA9-A02A-63C2F5BF25D2}" type="datetime1">
              <a:rPr lang="en-US"/>
              <a:pPr>
                <a:defRPr/>
              </a:pPr>
              <a:t>9/20/2026</a:t>
            </a:fld>
            <a:endParaRPr lang="en-US"/>
          </a:p>
        </p:txBody>
      </p:sp>
      <p:sp>
        <p:nvSpPr>
          <p:cNvPr id="4" name="Footer Placeholder 4">
            <a:extLst>
              <a:ext uri="{FF2B5EF4-FFF2-40B4-BE49-F238E27FC236}">
                <a16:creationId xmlns:a16="http://schemas.microsoft.com/office/drawing/2014/main" id="{F88B699F-DC4E-404A-9195-DDD69450C3B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25A9CC8-E29C-4199-A222-1CD4739703FD}"/>
              </a:ext>
            </a:extLst>
          </p:cNvPr>
          <p:cNvSpPr>
            <a:spLocks noGrp="1"/>
          </p:cNvSpPr>
          <p:nvPr>
            <p:ph type="sldNum" sz="quarter" idx="12"/>
          </p:nvPr>
        </p:nvSpPr>
        <p:spPr/>
        <p:txBody>
          <a:bodyPr/>
          <a:lstStyle>
            <a:lvl1pPr>
              <a:defRPr/>
            </a:lvl1pPr>
          </a:lstStyle>
          <a:p>
            <a:pPr>
              <a:defRPr/>
            </a:pPr>
            <a:fld id="{811C2B2B-3B11-4F3E-AC7E-1C470D068689}" type="slidenum">
              <a:rPr lang="en-US" altLang="en-US"/>
              <a:pPr>
                <a:defRPr/>
              </a:pPr>
              <a:t>‹#›</a:t>
            </a:fld>
            <a:endParaRPr lang="en-US" altLang="en-US"/>
          </a:p>
        </p:txBody>
      </p:sp>
    </p:spTree>
    <p:extLst>
      <p:ext uri="{BB962C8B-B14F-4D97-AF65-F5344CB8AC3E}">
        <p14:creationId xmlns:p14="http://schemas.microsoft.com/office/powerpoint/2010/main" val="305149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C4F2A25-AFF8-4894-8262-2EDCB480C246}"/>
              </a:ext>
            </a:extLst>
          </p:cNvPr>
          <p:cNvSpPr>
            <a:spLocks noGrp="1"/>
          </p:cNvSpPr>
          <p:nvPr>
            <p:ph type="dt" sz="half" idx="10"/>
          </p:nvPr>
        </p:nvSpPr>
        <p:spPr/>
        <p:txBody>
          <a:bodyPr/>
          <a:lstStyle>
            <a:lvl1pPr>
              <a:defRPr/>
            </a:lvl1pPr>
          </a:lstStyle>
          <a:p>
            <a:pPr>
              <a:defRPr/>
            </a:pPr>
            <a:fld id="{CE4232AB-25B5-4749-8F7C-DA579E56FEA4}" type="datetime1">
              <a:rPr lang="en-US"/>
              <a:pPr>
                <a:defRPr/>
              </a:pPr>
              <a:t>9/20/2026</a:t>
            </a:fld>
            <a:endParaRPr lang="en-US"/>
          </a:p>
        </p:txBody>
      </p:sp>
      <p:sp>
        <p:nvSpPr>
          <p:cNvPr id="3" name="Footer Placeholder 4">
            <a:extLst>
              <a:ext uri="{FF2B5EF4-FFF2-40B4-BE49-F238E27FC236}">
                <a16:creationId xmlns:a16="http://schemas.microsoft.com/office/drawing/2014/main" id="{39214CB8-1D0B-485F-8216-F8C88322076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DB0EFC4-D4FC-4A4A-ABB7-F8B38B63C092}"/>
              </a:ext>
            </a:extLst>
          </p:cNvPr>
          <p:cNvSpPr>
            <a:spLocks noGrp="1"/>
          </p:cNvSpPr>
          <p:nvPr>
            <p:ph type="sldNum" sz="quarter" idx="12"/>
          </p:nvPr>
        </p:nvSpPr>
        <p:spPr/>
        <p:txBody>
          <a:bodyPr/>
          <a:lstStyle>
            <a:lvl1pPr>
              <a:defRPr/>
            </a:lvl1pPr>
          </a:lstStyle>
          <a:p>
            <a:pPr>
              <a:defRPr/>
            </a:pPr>
            <a:fld id="{8B935964-74FD-49DD-A88E-61BE6975745F}" type="slidenum">
              <a:rPr lang="en-US" altLang="en-US"/>
              <a:pPr>
                <a:defRPr/>
              </a:pPr>
              <a:t>‹#›</a:t>
            </a:fld>
            <a:endParaRPr lang="en-US" altLang="en-US"/>
          </a:p>
        </p:txBody>
      </p:sp>
    </p:spTree>
    <p:extLst>
      <p:ext uri="{BB962C8B-B14F-4D97-AF65-F5344CB8AC3E}">
        <p14:creationId xmlns:p14="http://schemas.microsoft.com/office/powerpoint/2010/main" val="297091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2C43CD0-CEA4-471E-81BE-DD34DC7E7E53}"/>
              </a:ext>
            </a:extLst>
          </p:cNvPr>
          <p:cNvSpPr>
            <a:spLocks noGrp="1"/>
          </p:cNvSpPr>
          <p:nvPr>
            <p:ph type="dt" sz="half" idx="10"/>
          </p:nvPr>
        </p:nvSpPr>
        <p:spPr/>
        <p:txBody>
          <a:bodyPr/>
          <a:lstStyle>
            <a:lvl1pPr>
              <a:defRPr/>
            </a:lvl1pPr>
          </a:lstStyle>
          <a:p>
            <a:pPr>
              <a:defRPr/>
            </a:pPr>
            <a:fld id="{5D503A79-4993-4327-844E-9966A046CEB7}" type="datetime1">
              <a:rPr lang="en-US"/>
              <a:pPr>
                <a:defRPr/>
              </a:pPr>
              <a:t>9/20/2026</a:t>
            </a:fld>
            <a:endParaRPr lang="en-US"/>
          </a:p>
        </p:txBody>
      </p:sp>
      <p:sp>
        <p:nvSpPr>
          <p:cNvPr id="6" name="Footer Placeholder 4">
            <a:extLst>
              <a:ext uri="{FF2B5EF4-FFF2-40B4-BE49-F238E27FC236}">
                <a16:creationId xmlns:a16="http://schemas.microsoft.com/office/drawing/2014/main" id="{AD2A6082-F6FD-45D3-B7CF-8D2C01B00E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66BA9CE-22DD-44BD-9BCC-925EF3BC77B7}"/>
              </a:ext>
            </a:extLst>
          </p:cNvPr>
          <p:cNvSpPr>
            <a:spLocks noGrp="1"/>
          </p:cNvSpPr>
          <p:nvPr>
            <p:ph type="sldNum" sz="quarter" idx="12"/>
          </p:nvPr>
        </p:nvSpPr>
        <p:spPr/>
        <p:txBody>
          <a:bodyPr/>
          <a:lstStyle>
            <a:lvl1pPr>
              <a:defRPr/>
            </a:lvl1pPr>
          </a:lstStyle>
          <a:p>
            <a:pPr>
              <a:defRPr/>
            </a:pPr>
            <a:fld id="{3B19C334-597B-49EB-BFBE-C854CFA8678C}" type="slidenum">
              <a:rPr lang="en-US" altLang="en-US"/>
              <a:pPr>
                <a:defRPr/>
              </a:pPr>
              <a:t>‹#›</a:t>
            </a:fld>
            <a:endParaRPr lang="en-US" altLang="en-US"/>
          </a:p>
        </p:txBody>
      </p:sp>
    </p:spTree>
    <p:extLst>
      <p:ext uri="{BB962C8B-B14F-4D97-AF65-F5344CB8AC3E}">
        <p14:creationId xmlns:p14="http://schemas.microsoft.com/office/powerpoint/2010/main" val="135139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F33BC50-C44C-4424-B200-B1D0AE19816C}"/>
              </a:ext>
            </a:extLst>
          </p:cNvPr>
          <p:cNvSpPr>
            <a:spLocks noGrp="1"/>
          </p:cNvSpPr>
          <p:nvPr>
            <p:ph type="dt" sz="half" idx="10"/>
          </p:nvPr>
        </p:nvSpPr>
        <p:spPr/>
        <p:txBody>
          <a:bodyPr/>
          <a:lstStyle>
            <a:lvl1pPr>
              <a:defRPr/>
            </a:lvl1pPr>
          </a:lstStyle>
          <a:p>
            <a:pPr>
              <a:defRPr/>
            </a:pPr>
            <a:fld id="{8E2F45A4-FF06-402D-9BF2-97C4A9066CB9}" type="datetime1">
              <a:rPr lang="en-US"/>
              <a:pPr>
                <a:defRPr/>
              </a:pPr>
              <a:t>9/20/2026</a:t>
            </a:fld>
            <a:endParaRPr lang="en-US"/>
          </a:p>
        </p:txBody>
      </p:sp>
      <p:sp>
        <p:nvSpPr>
          <p:cNvPr id="6" name="Footer Placeholder 4">
            <a:extLst>
              <a:ext uri="{FF2B5EF4-FFF2-40B4-BE49-F238E27FC236}">
                <a16:creationId xmlns:a16="http://schemas.microsoft.com/office/drawing/2014/main" id="{632DB6DC-ECC8-4701-B2FF-CC2D714849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D468CE-9765-45FD-BDF2-C84AA8FC9753}"/>
              </a:ext>
            </a:extLst>
          </p:cNvPr>
          <p:cNvSpPr>
            <a:spLocks noGrp="1"/>
          </p:cNvSpPr>
          <p:nvPr>
            <p:ph type="sldNum" sz="quarter" idx="12"/>
          </p:nvPr>
        </p:nvSpPr>
        <p:spPr/>
        <p:txBody>
          <a:bodyPr/>
          <a:lstStyle>
            <a:lvl1pPr>
              <a:defRPr/>
            </a:lvl1pPr>
          </a:lstStyle>
          <a:p>
            <a:pPr>
              <a:defRPr/>
            </a:pPr>
            <a:fld id="{3B23AAA0-3C81-4D50-A004-B208CF0044EB}" type="slidenum">
              <a:rPr lang="en-US" altLang="en-US"/>
              <a:pPr>
                <a:defRPr/>
              </a:pPr>
              <a:t>‹#›</a:t>
            </a:fld>
            <a:endParaRPr lang="en-US" altLang="en-US"/>
          </a:p>
        </p:txBody>
      </p:sp>
    </p:spTree>
    <p:extLst>
      <p:ext uri="{BB962C8B-B14F-4D97-AF65-F5344CB8AC3E}">
        <p14:creationId xmlns:p14="http://schemas.microsoft.com/office/powerpoint/2010/main" val="1409895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4C19-0131-4963-8FB1-7F59CC4F2239}"/>
              </a:ext>
            </a:extLst>
          </p:cNvPr>
          <p:cNvSpPr>
            <a:spLocks noGrp="1"/>
          </p:cNvSpPr>
          <p:nvPr>
            <p:ph type="dt" sz="half" idx="10"/>
          </p:nvPr>
        </p:nvSpPr>
        <p:spPr/>
        <p:txBody>
          <a:bodyPr/>
          <a:lstStyle>
            <a:lvl1pPr>
              <a:defRPr/>
            </a:lvl1pPr>
          </a:lstStyle>
          <a:p>
            <a:pPr>
              <a:defRPr/>
            </a:pPr>
            <a:fld id="{A437812D-8455-49F8-8763-31EA88F711F5}" type="datetime1">
              <a:rPr lang="en-US"/>
              <a:pPr>
                <a:defRPr/>
              </a:pPr>
              <a:t>9/20/2026</a:t>
            </a:fld>
            <a:endParaRPr lang="en-US"/>
          </a:p>
        </p:txBody>
      </p:sp>
      <p:sp>
        <p:nvSpPr>
          <p:cNvPr id="5" name="Footer Placeholder 4">
            <a:extLst>
              <a:ext uri="{FF2B5EF4-FFF2-40B4-BE49-F238E27FC236}">
                <a16:creationId xmlns:a16="http://schemas.microsoft.com/office/drawing/2014/main" id="{F485FD7C-70A1-4FD7-99DA-2C3009340D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1C0EB3A-C3AC-4EE7-B900-EE64CB9BBAC1}"/>
              </a:ext>
            </a:extLst>
          </p:cNvPr>
          <p:cNvSpPr>
            <a:spLocks noGrp="1"/>
          </p:cNvSpPr>
          <p:nvPr>
            <p:ph type="sldNum" sz="quarter" idx="12"/>
          </p:nvPr>
        </p:nvSpPr>
        <p:spPr/>
        <p:txBody>
          <a:bodyPr/>
          <a:lstStyle>
            <a:lvl1pPr>
              <a:defRPr/>
            </a:lvl1pPr>
          </a:lstStyle>
          <a:p>
            <a:pPr>
              <a:defRPr/>
            </a:pPr>
            <a:fld id="{BA26FF59-23D7-4ACB-84D0-45C3BD644BF8}" type="slidenum">
              <a:rPr lang="en-US" altLang="en-US"/>
              <a:pPr>
                <a:defRPr/>
              </a:pPr>
              <a:t>‹#›</a:t>
            </a:fld>
            <a:endParaRPr lang="en-US" altLang="en-US"/>
          </a:p>
        </p:txBody>
      </p:sp>
    </p:spTree>
    <p:extLst>
      <p:ext uri="{BB962C8B-B14F-4D97-AF65-F5344CB8AC3E}">
        <p14:creationId xmlns:p14="http://schemas.microsoft.com/office/powerpoint/2010/main" val="150070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BE0837-DB8D-4463-9AE4-479A73181FD6}"/>
              </a:ext>
            </a:extLst>
          </p:cNvPr>
          <p:cNvSpPr>
            <a:spLocks noGrp="1"/>
          </p:cNvSpPr>
          <p:nvPr>
            <p:ph type="dt" sz="half" idx="10"/>
          </p:nvPr>
        </p:nvSpPr>
        <p:spPr/>
        <p:txBody>
          <a:bodyPr/>
          <a:lstStyle>
            <a:lvl1pPr>
              <a:defRPr/>
            </a:lvl1pPr>
          </a:lstStyle>
          <a:p>
            <a:pPr>
              <a:defRPr/>
            </a:pPr>
            <a:fld id="{93C8E269-E917-4493-87CF-A70118104007}" type="datetime1">
              <a:rPr lang="en-US"/>
              <a:pPr>
                <a:defRPr/>
              </a:pPr>
              <a:t>9/20/2026</a:t>
            </a:fld>
            <a:endParaRPr lang="en-US"/>
          </a:p>
        </p:txBody>
      </p:sp>
      <p:sp>
        <p:nvSpPr>
          <p:cNvPr id="5" name="Footer Placeholder 4">
            <a:extLst>
              <a:ext uri="{FF2B5EF4-FFF2-40B4-BE49-F238E27FC236}">
                <a16:creationId xmlns:a16="http://schemas.microsoft.com/office/drawing/2014/main" id="{D75C03EF-48A9-417C-8F08-26A287FC76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199034-5E40-4A43-BC5A-ABFF129BCC28}"/>
              </a:ext>
            </a:extLst>
          </p:cNvPr>
          <p:cNvSpPr>
            <a:spLocks noGrp="1"/>
          </p:cNvSpPr>
          <p:nvPr>
            <p:ph type="sldNum" sz="quarter" idx="12"/>
          </p:nvPr>
        </p:nvSpPr>
        <p:spPr/>
        <p:txBody>
          <a:bodyPr/>
          <a:lstStyle>
            <a:lvl1pPr>
              <a:defRPr/>
            </a:lvl1pPr>
          </a:lstStyle>
          <a:p>
            <a:pPr>
              <a:defRPr/>
            </a:pPr>
            <a:fld id="{FBF69AFB-4F7A-4EAB-931E-EC9B55EE2986}" type="slidenum">
              <a:rPr lang="en-US" altLang="en-US"/>
              <a:pPr>
                <a:defRPr/>
              </a:pPr>
              <a:t>‹#›</a:t>
            </a:fld>
            <a:endParaRPr lang="en-US" altLang="en-US"/>
          </a:p>
        </p:txBody>
      </p:sp>
    </p:spTree>
    <p:extLst>
      <p:ext uri="{BB962C8B-B14F-4D97-AF65-F5344CB8AC3E}">
        <p14:creationId xmlns:p14="http://schemas.microsoft.com/office/powerpoint/2010/main" val="4292383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410822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1906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111339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609600"/>
            <a:ext cx="42291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609600"/>
            <a:ext cx="4229100" cy="6096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5643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19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03128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0979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809415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596181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80487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66214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468102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9355321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3689370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6106394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9874696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9536136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728078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81008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78223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4569431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2026/9/20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89113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a:extLst>
              <a:ext uri="{FF2B5EF4-FFF2-40B4-BE49-F238E27FC236}">
                <a16:creationId xmlns:a16="http://schemas.microsoft.com/office/drawing/2014/main" id="{72DBEFF4-EA75-4B0F-B08D-8EE1C4C7415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a:extLst>
              <a:ext uri="{FF2B5EF4-FFF2-40B4-BE49-F238E27FC236}">
                <a16:creationId xmlns:a16="http://schemas.microsoft.com/office/drawing/2014/main" id="{D334935C-DC33-49C7-A87B-6DF67200854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AA58CFB-F10E-46B1-9998-1821AF5A0BE0}"/>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D1FEF7B-61E1-456A-A82C-40901A8BB5CE}" type="datetime1">
              <a:rPr lang="en-US"/>
              <a:pPr>
                <a:defRPr/>
              </a:pPr>
              <a:t>9/20/2026</a:t>
            </a:fld>
            <a:endParaRPr lang="en-US"/>
          </a:p>
        </p:txBody>
      </p:sp>
      <p:sp>
        <p:nvSpPr>
          <p:cNvPr id="5" name="Footer Placeholder 4">
            <a:extLst>
              <a:ext uri="{FF2B5EF4-FFF2-40B4-BE49-F238E27FC236}">
                <a16:creationId xmlns:a16="http://schemas.microsoft.com/office/drawing/2014/main" id="{5ADA4005-53F5-437C-B30E-FB8253474B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1457264-7802-45E4-833D-91E013BCF31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82252FA8-32CF-42B2-A90F-16AA4833DC4B}" type="slidenum">
              <a:rPr lang="en-US" altLang="en-US"/>
              <a:pPr>
                <a:defRPr/>
              </a:pPr>
              <a:t>‹#›</a:t>
            </a:fld>
            <a:endParaRPr lang="en-US" altLang="en-US"/>
          </a:p>
        </p:txBody>
      </p:sp>
    </p:spTree>
    <p:extLst>
      <p:ext uri="{BB962C8B-B14F-4D97-AF65-F5344CB8AC3E}">
        <p14:creationId xmlns:p14="http://schemas.microsoft.com/office/powerpoint/2010/main" val="92326535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304800" y="152400"/>
            <a:ext cx="8534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a:t>【</a:t>
            </a:r>
            <a:r>
              <a:rPr lang="zh-TW" altLang="en-US"/>
              <a:t>全能的創造主</a:t>
            </a:r>
            <a:r>
              <a:rPr lang="en-US" altLang="zh-TW"/>
              <a:t>】1/4                        </a:t>
            </a:r>
            <a:r>
              <a:rPr lang="zh-TW" altLang="en-US"/>
              <a:t>讚美之泉</a:t>
            </a:r>
            <a:r>
              <a:rPr lang="en-US" altLang="zh-TW"/>
              <a:t>/</a:t>
            </a:r>
            <a:r>
              <a:rPr lang="zh-TW" altLang="en-US"/>
              <a:t>全能的創造主</a:t>
            </a:r>
          </a:p>
        </p:txBody>
      </p:sp>
      <p:sp>
        <p:nvSpPr>
          <p:cNvPr id="2051" name="Rectangle 3"/>
          <p:cNvSpPr>
            <a:spLocks noGrp="1" noChangeArrowheads="1"/>
          </p:cNvSpPr>
          <p:nvPr>
            <p:ph type="body" idx="1"/>
          </p:nvPr>
        </p:nvSpPr>
        <p:spPr bwMode="auto">
          <a:xfrm>
            <a:off x="228600" y="609600"/>
            <a:ext cx="86106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你使天空絢麗，大地富足 </a:t>
            </a:r>
          </a:p>
          <a:p>
            <a:pPr lvl="0"/>
            <a:r>
              <a:rPr lang="zh-TW" altLang="en-US"/>
              <a:t>你令江河涌流，群山復甦 </a:t>
            </a:r>
          </a:p>
          <a:p>
            <a:pPr lvl="0"/>
            <a:r>
              <a:rPr lang="zh-TW" altLang="en-US"/>
              <a:t>你使百鳥歡唱，百花盛開 </a:t>
            </a:r>
          </a:p>
          <a:p>
            <a:pPr lvl="0"/>
            <a:r>
              <a:rPr lang="zh-TW" altLang="en-US"/>
              <a:t>你賜生命綿延，命令萬物 </a:t>
            </a:r>
          </a:p>
          <a:p>
            <a:pPr lvl="0"/>
            <a:r>
              <a:rPr lang="zh-TW" altLang="en-US"/>
              <a:t>哈利路亞， </a:t>
            </a:r>
          </a:p>
          <a:p>
            <a:pPr lvl="0"/>
            <a:r>
              <a:rPr lang="zh-TW" altLang="en-US"/>
              <a:t>全能的創造主！</a:t>
            </a:r>
          </a:p>
          <a:p>
            <a:pPr lvl="0"/>
            <a:r>
              <a:rPr lang="zh-TW" altLang="en-US"/>
              <a:t>哈利路亞， </a:t>
            </a:r>
          </a:p>
          <a:p>
            <a:pPr lvl="0"/>
            <a:r>
              <a:rPr lang="zh-TW" altLang="en-US"/>
              <a:t>萬國萬民都向你跪拜。</a:t>
            </a:r>
          </a:p>
        </p:txBody>
      </p:sp>
    </p:spTree>
    <p:extLst>
      <p:ext uri="{BB962C8B-B14F-4D97-AF65-F5344CB8AC3E}">
        <p14:creationId xmlns:p14="http://schemas.microsoft.com/office/powerpoint/2010/main" val="467548378"/>
      </p:ext>
    </p:extLst>
  </p:cSld>
  <p:clrMap bg1="dk2" tx1="lt1" bg2="dk1" tx2="lt2" accent1="accent1" accent2="accent2" accent3="accent3" accent4="accent4" accent5="accent5" accent6="accent6" hlink="hlink" folHlink="folHlink"/>
  <p:sldLayoutIdLst>
    <p:sldLayoutId id="2147487047" r:id="rId1"/>
    <p:sldLayoutId id="2147487048" r:id="rId2"/>
    <p:sldLayoutId id="2147487049" r:id="rId3"/>
    <p:sldLayoutId id="2147487050" r:id="rId4"/>
    <p:sldLayoutId id="2147487051" r:id="rId5"/>
    <p:sldLayoutId id="2147487052" r:id="rId6"/>
    <p:sldLayoutId id="2147487053" r:id="rId7"/>
    <p:sldLayoutId id="2147487054" r:id="rId8"/>
    <p:sldLayoutId id="2147487055" r:id="rId9"/>
    <p:sldLayoutId id="2147487056" r:id="rId10"/>
    <p:sldLayoutId id="2147487057" r:id="rId11"/>
  </p:sldLayoutIdLst>
  <p:txStyles>
    <p:titleStyle>
      <a:lvl1pPr algn="l" rtl="0" eaLnBrk="0" fontAlgn="base" hangingPunct="0">
        <a:spcBef>
          <a:spcPct val="0"/>
        </a:spcBef>
        <a:spcAft>
          <a:spcPct val="0"/>
        </a:spcAft>
        <a:defRPr kumimoji="1" sz="2000" u="sng">
          <a:solidFill>
            <a:schemeClr val="tx2"/>
          </a:solidFill>
          <a:latin typeface="+mj-lt"/>
          <a:ea typeface="+mj-ea"/>
          <a:cs typeface="DFYuanMedium-B5"/>
        </a:defRPr>
      </a:lvl1pPr>
      <a:lvl2pPr algn="l" rtl="0" eaLnBrk="0" fontAlgn="base" hangingPunct="0">
        <a:spcBef>
          <a:spcPct val="0"/>
        </a:spcBef>
        <a:spcAft>
          <a:spcPct val="0"/>
        </a:spcAft>
        <a:defRPr kumimoji="1" sz="2000" u="sng">
          <a:solidFill>
            <a:schemeClr val="tx2"/>
          </a:solidFill>
          <a:latin typeface="DFYuanMedium-B5" pitchFamily="49" charset="-120"/>
          <a:ea typeface="DFYuanMedium-B5" pitchFamily="49" charset="-120"/>
          <a:cs typeface="DFYuanMedium-B5"/>
        </a:defRPr>
      </a:lvl2pPr>
      <a:lvl3pPr algn="l" rtl="0" eaLnBrk="0" fontAlgn="base" hangingPunct="0">
        <a:spcBef>
          <a:spcPct val="0"/>
        </a:spcBef>
        <a:spcAft>
          <a:spcPct val="0"/>
        </a:spcAft>
        <a:defRPr kumimoji="1" sz="2000" u="sng">
          <a:solidFill>
            <a:schemeClr val="tx2"/>
          </a:solidFill>
          <a:latin typeface="DFYuanMedium-B5" pitchFamily="49" charset="-120"/>
          <a:ea typeface="DFYuanMedium-B5" pitchFamily="49" charset="-120"/>
          <a:cs typeface="DFYuanMedium-B5"/>
        </a:defRPr>
      </a:lvl3pPr>
      <a:lvl4pPr algn="l" rtl="0" eaLnBrk="0" fontAlgn="base" hangingPunct="0">
        <a:spcBef>
          <a:spcPct val="0"/>
        </a:spcBef>
        <a:spcAft>
          <a:spcPct val="0"/>
        </a:spcAft>
        <a:defRPr kumimoji="1" sz="2000" u="sng">
          <a:solidFill>
            <a:schemeClr val="tx2"/>
          </a:solidFill>
          <a:latin typeface="DFYuanMedium-B5" pitchFamily="49" charset="-120"/>
          <a:ea typeface="DFYuanMedium-B5" pitchFamily="49" charset="-120"/>
          <a:cs typeface="DFYuanMedium-B5"/>
        </a:defRPr>
      </a:lvl4pPr>
      <a:lvl5pPr algn="l" rtl="0" eaLnBrk="0" fontAlgn="base" hangingPunct="0">
        <a:spcBef>
          <a:spcPct val="0"/>
        </a:spcBef>
        <a:spcAft>
          <a:spcPct val="0"/>
        </a:spcAft>
        <a:defRPr kumimoji="1" sz="2000" u="sng">
          <a:solidFill>
            <a:schemeClr val="tx2"/>
          </a:solidFill>
          <a:latin typeface="DFYuanMedium-B5" pitchFamily="49" charset="-120"/>
          <a:ea typeface="DFYuanMedium-B5" pitchFamily="49" charset="-120"/>
          <a:cs typeface="DFYuanMedium-B5"/>
        </a:defRPr>
      </a:lvl5pPr>
      <a:lvl6pPr marL="457200" algn="l" rtl="0" fontAlgn="base">
        <a:spcBef>
          <a:spcPct val="0"/>
        </a:spcBef>
        <a:spcAft>
          <a:spcPct val="0"/>
        </a:spcAft>
        <a:defRPr kumimoji="1" sz="2000" u="sng">
          <a:solidFill>
            <a:schemeClr val="tx2"/>
          </a:solidFill>
          <a:latin typeface="DFYuanMedium-B5" pitchFamily="49" charset="-120"/>
          <a:ea typeface="DFYuanMedium-B5" pitchFamily="49" charset="-120"/>
        </a:defRPr>
      </a:lvl6pPr>
      <a:lvl7pPr marL="914400" algn="l" rtl="0" fontAlgn="base">
        <a:spcBef>
          <a:spcPct val="0"/>
        </a:spcBef>
        <a:spcAft>
          <a:spcPct val="0"/>
        </a:spcAft>
        <a:defRPr kumimoji="1" sz="2000" u="sng">
          <a:solidFill>
            <a:schemeClr val="tx2"/>
          </a:solidFill>
          <a:latin typeface="DFYuanMedium-B5" pitchFamily="49" charset="-120"/>
          <a:ea typeface="DFYuanMedium-B5" pitchFamily="49" charset="-120"/>
        </a:defRPr>
      </a:lvl7pPr>
      <a:lvl8pPr marL="1371600" algn="l" rtl="0" fontAlgn="base">
        <a:spcBef>
          <a:spcPct val="0"/>
        </a:spcBef>
        <a:spcAft>
          <a:spcPct val="0"/>
        </a:spcAft>
        <a:defRPr kumimoji="1" sz="2000" u="sng">
          <a:solidFill>
            <a:schemeClr val="tx2"/>
          </a:solidFill>
          <a:latin typeface="DFYuanMedium-B5" pitchFamily="49" charset="-120"/>
          <a:ea typeface="DFYuanMedium-B5" pitchFamily="49" charset="-120"/>
        </a:defRPr>
      </a:lvl8pPr>
      <a:lvl9pPr marL="1828800" algn="l" rtl="0" fontAlgn="base">
        <a:spcBef>
          <a:spcPct val="0"/>
        </a:spcBef>
        <a:spcAft>
          <a:spcPct val="0"/>
        </a:spcAft>
        <a:defRPr kumimoji="1" sz="2000" u="sng">
          <a:solidFill>
            <a:schemeClr val="tx2"/>
          </a:solidFill>
          <a:latin typeface="DFYuanMedium-B5" pitchFamily="49" charset="-120"/>
          <a:ea typeface="DFYuanMedium-B5" pitchFamily="49" charset="-120"/>
        </a:defRPr>
      </a:lvl9pPr>
    </p:titleStyle>
    <p:bodyStyle>
      <a:lvl1pPr marL="342900" indent="-342900" algn="ctr" rtl="0" eaLnBrk="0" fontAlgn="base" hangingPunct="0">
        <a:spcBef>
          <a:spcPct val="0"/>
        </a:spcBef>
        <a:spcAft>
          <a:spcPct val="0"/>
        </a:spcAft>
        <a:defRPr kumimoji="1" sz="48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Arial" charset="0"/>
          <a:ea typeface="+mn-ea"/>
          <a:cs typeface="DFYuanMedium-B5"/>
        </a:defRPr>
      </a:lvl2pPr>
      <a:lvl3pPr marL="1143000" indent="-228600" algn="l" rtl="0" eaLnBrk="0" fontAlgn="base" hangingPunct="0">
        <a:spcBef>
          <a:spcPct val="20000"/>
        </a:spcBef>
        <a:spcAft>
          <a:spcPct val="0"/>
        </a:spcAft>
        <a:buChar char="•"/>
        <a:defRPr kumimoji="1" sz="2400">
          <a:solidFill>
            <a:schemeClr val="tx1"/>
          </a:solidFill>
          <a:latin typeface="Arial" charset="0"/>
          <a:ea typeface="+mn-ea"/>
          <a:cs typeface="DFYuanMedium-B5"/>
        </a:defRPr>
      </a:lvl3pPr>
      <a:lvl4pPr marL="1600200" indent="-228600" algn="l" rtl="0" eaLnBrk="0" fontAlgn="base" hangingPunct="0">
        <a:spcBef>
          <a:spcPct val="20000"/>
        </a:spcBef>
        <a:spcAft>
          <a:spcPct val="0"/>
        </a:spcAft>
        <a:buChar char="–"/>
        <a:defRPr kumimoji="1" sz="2000">
          <a:solidFill>
            <a:schemeClr val="tx1"/>
          </a:solidFill>
          <a:latin typeface="Arial" charset="0"/>
          <a:ea typeface="+mn-ea"/>
          <a:cs typeface="DFYuanMedium-B5"/>
        </a:defRPr>
      </a:lvl4pPr>
      <a:lvl5pPr marL="2057400" indent="-228600" algn="l" rtl="0" eaLnBrk="0" fontAlgn="base" hangingPunct="0">
        <a:spcBef>
          <a:spcPct val="20000"/>
        </a:spcBef>
        <a:spcAft>
          <a:spcPct val="0"/>
        </a:spcAft>
        <a:buChar char="»"/>
        <a:defRPr kumimoji="1" sz="2000">
          <a:solidFill>
            <a:schemeClr val="tx1"/>
          </a:solidFill>
          <a:latin typeface="Arial" charset="0"/>
          <a:ea typeface="+mn-ea"/>
          <a:cs typeface="DFYuanMedium-B5"/>
        </a:defRPr>
      </a:lvl5pPr>
      <a:lvl6pPr marL="2514600" indent="-228600" algn="l" rtl="0" fontAlgn="base">
        <a:spcBef>
          <a:spcPct val="20000"/>
        </a:spcBef>
        <a:spcAft>
          <a:spcPct val="0"/>
        </a:spcAft>
        <a:buChar char="»"/>
        <a:defRPr kumimoji="1" sz="2000">
          <a:solidFill>
            <a:schemeClr val="tx1"/>
          </a:solidFill>
          <a:latin typeface="Arial" charset="0"/>
          <a:ea typeface="+mn-ea"/>
        </a:defRPr>
      </a:lvl6pPr>
      <a:lvl7pPr marL="2971800" indent="-228600" algn="l" rtl="0" fontAlgn="base">
        <a:spcBef>
          <a:spcPct val="20000"/>
        </a:spcBef>
        <a:spcAft>
          <a:spcPct val="0"/>
        </a:spcAft>
        <a:buChar char="»"/>
        <a:defRPr kumimoji="1" sz="2000">
          <a:solidFill>
            <a:schemeClr val="tx1"/>
          </a:solidFill>
          <a:latin typeface="Arial" charset="0"/>
          <a:ea typeface="+mn-ea"/>
        </a:defRPr>
      </a:lvl7pPr>
      <a:lvl8pPr marL="3429000" indent="-228600" algn="l" rtl="0" fontAlgn="base">
        <a:spcBef>
          <a:spcPct val="20000"/>
        </a:spcBef>
        <a:spcAft>
          <a:spcPct val="0"/>
        </a:spcAft>
        <a:buChar char="»"/>
        <a:defRPr kumimoji="1" sz="2000">
          <a:solidFill>
            <a:schemeClr val="tx1"/>
          </a:solidFill>
          <a:latin typeface="Arial" charset="0"/>
          <a:ea typeface="+mn-ea"/>
        </a:defRPr>
      </a:lvl8pPr>
      <a:lvl9pPr marL="3886200" indent="-228600" algn="l" rtl="0" fontAlgn="base">
        <a:spcBef>
          <a:spcPct val="20000"/>
        </a:spcBef>
        <a:spcAft>
          <a:spcPct val="0"/>
        </a:spcAft>
        <a:buChar char="»"/>
        <a:defRPr kumimoji="1" sz="2000">
          <a:solidFill>
            <a:schemeClr val="tx1"/>
          </a:solidFill>
          <a:latin typeface="Arial" charset="0"/>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8BE71-93B8-4E6C-B256-1FF6E6ECD4B6}" type="datetimeFigureOut">
              <a:rPr lang="zh-CN" altLang="en-US" smtClean="0"/>
              <a:t>2026/9/20</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214679359"/>
      </p:ext>
    </p:extLst>
  </p:cSld>
  <p:clrMap bg1="lt1" tx1="dk1" bg2="lt2" tx2="dk2" accent1="accent1" accent2="accent2" accent3="accent3" accent4="accent4" accent5="accent5" accent6="accent6" hlink="hlink" folHlink="folHlink"/>
  <p:sldLayoutIdLst>
    <p:sldLayoutId id="2147487416" r:id="rId1"/>
    <p:sldLayoutId id="2147487417" r:id="rId2"/>
    <p:sldLayoutId id="2147487418" r:id="rId3"/>
    <p:sldLayoutId id="2147487419" r:id="rId4"/>
    <p:sldLayoutId id="2147487420" r:id="rId5"/>
    <p:sldLayoutId id="2147487421" r:id="rId6"/>
    <p:sldLayoutId id="2147487422" r:id="rId7"/>
    <p:sldLayoutId id="2147487423" r:id="rId8"/>
    <p:sldLayoutId id="2147487424" r:id="rId9"/>
    <p:sldLayoutId id="2147487425" r:id="rId10"/>
    <p:sldLayoutId id="21474874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AutoShape 2" descr="Here is the link for Sunday's sermon &amp;... - Van Riper Ellis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aramond" panose="02020404030301010803" pitchFamily="18" charset="0"/>
              <a:ea typeface="SimSun" panose="02010600030101010101" pitchFamily="2" charset="-122"/>
              <a:cs typeface="Times New Roman"/>
            </a:endParaRPr>
          </a:p>
        </p:txBody>
      </p:sp>
      <p:sp>
        <p:nvSpPr>
          <p:cNvPr id="3" name="AutoShape 4" descr="Here is the link for Sunday's sermon &amp;... - Van Riper Ellis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aramond" panose="02020404030301010803" pitchFamily="18" charset="0"/>
              <a:ea typeface="SimSun" panose="02010600030101010101" pitchFamily="2" charset="-122"/>
              <a:cs typeface="Times New Roman"/>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375" y="3132690"/>
            <a:ext cx="8476313" cy="2810911"/>
          </a:xfrm>
          <a:prstGeom prst="rect">
            <a:avLst/>
          </a:prstGeom>
        </p:spPr>
      </p:pic>
      <p:sp>
        <p:nvSpPr>
          <p:cNvPr id="7" name="TextBox 6"/>
          <p:cNvSpPr txBox="1"/>
          <p:nvPr/>
        </p:nvSpPr>
        <p:spPr>
          <a:xfrm>
            <a:off x="2544736" y="1524000"/>
            <a:ext cx="4307589" cy="132343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zh-TW" altLang="en-US" sz="8000" b="1" i="0" u="none" strike="noStrike" kern="1200" cap="none" spc="0" normalizeH="0" baseline="0" noProof="0" dirty="0">
                <a:ln>
                  <a:noFill/>
                </a:ln>
                <a:solidFill>
                  <a:srgbClr val="FFFF00"/>
                </a:solidFill>
                <a:effectLst/>
                <a:uLnTx/>
                <a:uFillTx/>
                <a:latin typeface="KaiTi" panose="02010609060101010101" pitchFamily="49" charset="-122"/>
                <a:ea typeface="KaiTi" panose="02010609060101010101" pitchFamily="49" charset="-122"/>
                <a:cs typeface="Times New Roman"/>
              </a:rPr>
              <a:t>主日信息</a:t>
            </a:r>
            <a:endParaRPr kumimoji="0" lang="en-US" sz="8000" b="1" i="0" u="none" strike="noStrike" kern="1200" cap="none" spc="0" normalizeH="0" baseline="0" noProof="0" dirty="0">
              <a:ln>
                <a:noFill/>
              </a:ln>
              <a:solidFill>
                <a:srgbClr val="FFFF00"/>
              </a:solidFill>
              <a:effectLst/>
              <a:uLnTx/>
              <a:uFillTx/>
              <a:latin typeface="KaiTi" panose="02010609060101010101" pitchFamily="49" charset="-122"/>
              <a:ea typeface="KaiTi" panose="02010609060101010101" pitchFamily="49" charset="-122"/>
              <a:cs typeface="Times New Roman"/>
            </a:endParaRPr>
          </a:p>
        </p:txBody>
      </p:sp>
    </p:spTree>
    <p:extLst>
      <p:ext uri="{BB962C8B-B14F-4D97-AF65-F5344CB8AC3E}">
        <p14:creationId xmlns:p14="http://schemas.microsoft.com/office/powerpoint/2010/main" val="267409229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33004" y="681644"/>
            <a:ext cx="8894617" cy="3574472"/>
          </a:xfrm>
        </p:spPr>
        <p:txBody>
          <a:bodyPr>
            <a:normAutofit/>
          </a:bodyPr>
          <a:lstStyle/>
          <a:p>
            <a:r>
              <a:rPr lang="zh-CN" altLang="en-US" sz="4600" b="1" dirty="0">
                <a:solidFill>
                  <a:srgbClr val="FFFF00"/>
                </a:solidFill>
                <a:latin typeface="微软雅黑" panose="020B0503020204020204" pitchFamily="34" charset="-122"/>
                <a:ea typeface="微软雅黑" panose="020B0503020204020204" pitchFamily="34" charset="-122"/>
              </a:rPr>
              <a:t>你把自己献给谁？</a:t>
            </a:r>
            <a:br>
              <a:rPr lang="en-US" altLang="zh-CN" sz="4600" b="1" dirty="0">
                <a:solidFill>
                  <a:srgbClr val="FFFF00"/>
                </a:solidFill>
                <a:latin typeface="微软雅黑" panose="020B0503020204020204" pitchFamily="34" charset="-122"/>
                <a:ea typeface="微软雅黑" panose="020B0503020204020204" pitchFamily="34" charset="-122"/>
              </a:rPr>
            </a:br>
            <a:r>
              <a:rPr lang="en-US" altLang="zh-CN" sz="4600" b="1" dirty="0">
                <a:solidFill>
                  <a:schemeClr val="bg1"/>
                </a:solidFill>
                <a:latin typeface="微软雅黑" panose="020B0503020204020204" pitchFamily="34" charset="-122"/>
                <a:ea typeface="微软雅黑" panose="020B0503020204020204" pitchFamily="34" charset="-122"/>
              </a:rPr>
              <a:t>Conform to Who You Are?</a:t>
            </a:r>
            <a:endParaRPr lang="zh-CN" altLang="en-US" sz="4600" b="1" dirty="0">
              <a:solidFill>
                <a:schemeClr val="bg1"/>
              </a:solidFill>
            </a:endParaRPr>
          </a:p>
        </p:txBody>
      </p:sp>
      <p:sp>
        <p:nvSpPr>
          <p:cNvPr id="3" name="副标题 2"/>
          <p:cNvSpPr>
            <a:spLocks noGrp="1"/>
          </p:cNvSpPr>
          <p:nvPr>
            <p:ph type="subTitle" idx="1"/>
          </p:nvPr>
        </p:nvSpPr>
        <p:spPr>
          <a:xfrm>
            <a:off x="983511" y="5202238"/>
            <a:ext cx="6858000" cy="1655762"/>
          </a:xfrm>
        </p:spPr>
        <p:txBody>
          <a:bodyPr/>
          <a:lstStyle/>
          <a:p>
            <a:r>
              <a:rPr lang="en-US" altLang="zh-CN" b="1" dirty="0">
                <a:solidFill>
                  <a:schemeClr val="bg1"/>
                </a:solidFill>
              </a:rPr>
              <a:t>Boise Chinese Christian Church </a:t>
            </a:r>
          </a:p>
          <a:p>
            <a:r>
              <a:rPr lang="en-US" altLang="zh-CN" b="1" dirty="0">
                <a:solidFill>
                  <a:schemeClr val="bg1"/>
                </a:solidFill>
              </a:rPr>
              <a:t>9/20/2026</a:t>
            </a:r>
            <a:endParaRPr lang="zh-CN" altLang="en-US" b="1" dirty="0">
              <a:solidFill>
                <a:schemeClr val="bg1"/>
              </a:solidFill>
            </a:endParaRPr>
          </a:p>
        </p:txBody>
      </p:sp>
    </p:spTree>
    <p:extLst>
      <p:ext uri="{BB962C8B-B14F-4D97-AF65-F5344CB8AC3E}">
        <p14:creationId xmlns:p14="http://schemas.microsoft.com/office/powerpoint/2010/main" val="1024667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12:1】</a:t>
            </a:r>
          </a:p>
          <a:p>
            <a:pPr algn="l">
              <a:lnSpc>
                <a:spcPct val="112000"/>
              </a:lnSpc>
            </a:pPr>
            <a:r>
              <a:rPr lang="zh-CN" altLang="en-US" sz="3600" b="1" dirty="0">
                <a:solidFill>
                  <a:srgbClr val="FFFF00"/>
                </a:solidFill>
                <a:ea typeface="微软雅黑" panose="020B0503020204020204" pitchFamily="34" charset="-122"/>
              </a:rPr>
              <a:t>所以弟兄们，我以　神的慈悲劝你们，将身体献上，当作活祭，是圣洁的，是　神所喜悦的，你们如此侍奉，乃是理所当然的。</a:t>
            </a:r>
          </a:p>
          <a:p>
            <a:pPr algn="l">
              <a:lnSpc>
                <a:spcPct val="112000"/>
              </a:lnSpc>
            </a:pPr>
            <a:r>
              <a:rPr lang="en-US" altLang="zh-CN" sz="3600" b="1" dirty="0">
                <a:solidFill>
                  <a:schemeClr val="bg1"/>
                </a:solidFill>
                <a:ea typeface="微软雅黑" panose="020B0503020204020204" pitchFamily="34" charset="-122"/>
              </a:rPr>
              <a:t>I beseech you therefore, brethren, by the mercies of God, that you present your bodies a living sacrifice, holy, acceptable to God, which is your reasonable service.</a:t>
            </a:r>
          </a:p>
        </p:txBody>
      </p:sp>
    </p:spTree>
    <p:extLst>
      <p:ext uri="{BB962C8B-B14F-4D97-AF65-F5344CB8AC3E}">
        <p14:creationId xmlns:p14="http://schemas.microsoft.com/office/powerpoint/2010/main" val="1159988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马太福音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Matthew 19:16-22】</a:t>
            </a:r>
          </a:p>
          <a:p>
            <a:pPr algn="l">
              <a:lnSpc>
                <a:spcPct val="112000"/>
              </a:lnSpc>
            </a:pPr>
            <a:r>
              <a:rPr lang="en-US" altLang="zh-CN" sz="3200" b="1" dirty="0">
                <a:solidFill>
                  <a:srgbClr val="FFFF00"/>
                </a:solidFill>
                <a:ea typeface="微软雅黑" panose="020B0503020204020204" pitchFamily="34" charset="-122"/>
              </a:rPr>
              <a:t>16 </a:t>
            </a:r>
            <a:r>
              <a:rPr lang="zh-CN" altLang="en-US" sz="3200" b="1" dirty="0">
                <a:solidFill>
                  <a:srgbClr val="FFFF00"/>
                </a:solidFill>
                <a:ea typeface="微软雅黑" panose="020B0503020204020204" pitchFamily="34" charset="-122"/>
              </a:rPr>
              <a:t>有一个人来见耶稣说：“夫子（有古卷作“良善的夫子”），我该作什么善事，才能得永生？”</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Now behold, one came and said to Him, "Good Teacher, what good thing shall I do that I may have eternal life?"</a:t>
            </a:r>
          </a:p>
        </p:txBody>
      </p:sp>
    </p:spTree>
    <p:extLst>
      <p:ext uri="{BB962C8B-B14F-4D97-AF65-F5344CB8AC3E}">
        <p14:creationId xmlns:p14="http://schemas.microsoft.com/office/powerpoint/2010/main" val="1692089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马太福音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Matthew 19:16-22】</a:t>
            </a:r>
          </a:p>
          <a:p>
            <a:pPr algn="l">
              <a:lnSpc>
                <a:spcPct val="112000"/>
              </a:lnSpc>
            </a:pPr>
            <a:r>
              <a:rPr lang="en-US" altLang="zh-CN" sz="3200" b="1" dirty="0">
                <a:solidFill>
                  <a:srgbClr val="FFFF00"/>
                </a:solidFill>
                <a:ea typeface="微软雅黑" panose="020B0503020204020204" pitchFamily="34" charset="-122"/>
              </a:rPr>
              <a:t>17 </a:t>
            </a:r>
            <a:r>
              <a:rPr lang="zh-CN" altLang="en-US" sz="3200" b="1" dirty="0">
                <a:solidFill>
                  <a:srgbClr val="FFFF00"/>
                </a:solidFill>
                <a:ea typeface="微软雅黑" panose="020B0503020204020204" pitchFamily="34" charset="-122"/>
              </a:rPr>
              <a:t>耶稣对他说：“你为什么以善事问我呢？只有一位是善的（有古卷作“你为什么称我是良善的？除了　神以外，没有一个良善的”）。你若要进入永生，就当遵守诫命。” </a:t>
            </a:r>
          </a:p>
          <a:p>
            <a:pPr algn="l">
              <a:lnSpc>
                <a:spcPct val="112000"/>
              </a:lnSpc>
            </a:pPr>
            <a:r>
              <a:rPr lang="en-US" altLang="zh-CN" sz="3200" b="1" dirty="0">
                <a:solidFill>
                  <a:schemeClr val="bg1"/>
                </a:solidFill>
                <a:ea typeface="微软雅黑" panose="020B0503020204020204" pitchFamily="34" charset="-122"/>
              </a:rPr>
              <a:t>So He said to him, "Why do you call Me good? No one is good but One, that is, God. But if you want to enter into life, keep the commandments."</a:t>
            </a:r>
          </a:p>
        </p:txBody>
      </p:sp>
    </p:spTree>
    <p:extLst>
      <p:ext uri="{BB962C8B-B14F-4D97-AF65-F5344CB8AC3E}">
        <p14:creationId xmlns:p14="http://schemas.microsoft.com/office/powerpoint/2010/main" val="1830078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马太福音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Matthew 19:16-22】</a:t>
            </a:r>
          </a:p>
          <a:p>
            <a:pPr algn="l">
              <a:lnSpc>
                <a:spcPct val="112000"/>
              </a:lnSpc>
            </a:pPr>
            <a:r>
              <a:rPr lang="en-US" altLang="zh-CN" sz="3200" b="1" dirty="0">
                <a:solidFill>
                  <a:srgbClr val="FFFF00"/>
                </a:solidFill>
                <a:ea typeface="微软雅黑" panose="020B0503020204020204" pitchFamily="34" charset="-122"/>
              </a:rPr>
              <a:t>18 </a:t>
            </a:r>
            <a:r>
              <a:rPr lang="zh-CN" altLang="en-US" sz="3200" b="1" dirty="0">
                <a:solidFill>
                  <a:srgbClr val="FFFF00"/>
                </a:solidFill>
                <a:ea typeface="微软雅黑" panose="020B0503020204020204" pitchFamily="34" charset="-122"/>
              </a:rPr>
              <a:t>他说：“什么诫命？”耶稣说：“就是不可杀人，不可奸淫，不可偷盗，不可作假见证，</a:t>
            </a:r>
          </a:p>
          <a:p>
            <a:pPr algn="l">
              <a:lnSpc>
                <a:spcPct val="112000"/>
              </a:lnSpc>
            </a:pPr>
            <a:r>
              <a:rPr lang="en-US" altLang="zh-CN" sz="3200" b="1" dirty="0">
                <a:solidFill>
                  <a:schemeClr val="bg1"/>
                </a:solidFill>
                <a:ea typeface="微软雅黑" panose="020B0503020204020204" pitchFamily="34" charset="-122"/>
              </a:rPr>
              <a:t>He said to Him, "Which ones?" Jesus said, ""You shall not murder,' "You shall not commit adultery,' "You shall not steal,' "You shall not bear false witness,'</a:t>
            </a:r>
          </a:p>
          <a:p>
            <a:pPr algn="l">
              <a:lnSpc>
                <a:spcPct val="112000"/>
              </a:lnSpc>
            </a:pPr>
            <a:r>
              <a:rPr lang="en-US" altLang="zh-CN" sz="3200" b="1" dirty="0">
                <a:solidFill>
                  <a:srgbClr val="FFFF00"/>
                </a:solidFill>
                <a:ea typeface="微软雅黑" panose="020B0503020204020204" pitchFamily="34" charset="-122"/>
              </a:rPr>
              <a:t>19 </a:t>
            </a:r>
            <a:r>
              <a:rPr lang="zh-CN" altLang="en-US" sz="3200" b="1" dirty="0">
                <a:solidFill>
                  <a:srgbClr val="FFFF00"/>
                </a:solidFill>
                <a:ea typeface="微软雅黑" panose="020B0503020204020204" pitchFamily="34" charset="-122"/>
              </a:rPr>
              <a:t>当孝敬父母，又当爱人如己。”</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"Honor your father and your mother,' and, "You shall love your neighbor as yourself."'</a:t>
            </a:r>
          </a:p>
        </p:txBody>
      </p:sp>
    </p:spTree>
    <p:extLst>
      <p:ext uri="{BB962C8B-B14F-4D97-AF65-F5344CB8AC3E}">
        <p14:creationId xmlns:p14="http://schemas.microsoft.com/office/powerpoint/2010/main" val="1433212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马太福音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Matthew 19:16-22】</a:t>
            </a:r>
          </a:p>
          <a:p>
            <a:pPr algn="l">
              <a:lnSpc>
                <a:spcPct val="112000"/>
              </a:lnSpc>
            </a:pPr>
            <a:r>
              <a:rPr lang="en-US" altLang="zh-CN" sz="3200" b="1" dirty="0">
                <a:solidFill>
                  <a:srgbClr val="FFFF00"/>
                </a:solidFill>
                <a:ea typeface="微软雅黑" panose="020B0503020204020204" pitchFamily="34" charset="-122"/>
              </a:rPr>
              <a:t>20 </a:t>
            </a:r>
            <a:r>
              <a:rPr lang="zh-CN" altLang="en-US" sz="3200" b="1" dirty="0">
                <a:solidFill>
                  <a:srgbClr val="FFFF00"/>
                </a:solidFill>
                <a:ea typeface="微软雅黑" panose="020B0503020204020204" pitchFamily="34" charset="-122"/>
              </a:rPr>
              <a:t>那少年人说：“这一切我都遵守了，还缺少什么呢？” </a:t>
            </a:r>
          </a:p>
          <a:p>
            <a:pPr algn="l">
              <a:lnSpc>
                <a:spcPct val="112000"/>
              </a:lnSpc>
            </a:pPr>
            <a:r>
              <a:rPr lang="en-US" altLang="zh-CN" sz="3200" b="1" dirty="0">
                <a:solidFill>
                  <a:schemeClr val="bg1"/>
                </a:solidFill>
                <a:ea typeface="微软雅黑" panose="020B0503020204020204" pitchFamily="34" charset="-122"/>
              </a:rPr>
              <a:t>The young man said to Him, "All these things I have kept from my youth. What do I still lack?"</a:t>
            </a:r>
          </a:p>
          <a:p>
            <a:pPr algn="l">
              <a:lnSpc>
                <a:spcPct val="112000"/>
              </a:lnSpc>
            </a:pPr>
            <a:r>
              <a:rPr lang="en-US" altLang="zh-CN" sz="3200" b="1" dirty="0">
                <a:solidFill>
                  <a:srgbClr val="FFFF00"/>
                </a:solidFill>
                <a:ea typeface="微软雅黑" panose="020B0503020204020204" pitchFamily="34" charset="-122"/>
              </a:rPr>
              <a:t>21 </a:t>
            </a:r>
            <a:r>
              <a:rPr lang="zh-CN" altLang="en-US" sz="3200" b="1" dirty="0">
                <a:solidFill>
                  <a:srgbClr val="FFFF00"/>
                </a:solidFill>
                <a:ea typeface="微软雅黑" panose="020B0503020204020204" pitchFamily="34" charset="-122"/>
              </a:rPr>
              <a:t>耶稣说：“你若愿意作完全人，可去变卖你所有的，分给穷人，就必有财宝在天上，你还要来跟从我。” </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Jesus said to him, "If you want to be perfect, go, sell what you have and give to the poor, and you will have treasure in heaven; and come, follow Me."</a:t>
            </a:r>
          </a:p>
        </p:txBody>
      </p:sp>
    </p:spTree>
    <p:extLst>
      <p:ext uri="{BB962C8B-B14F-4D97-AF65-F5344CB8AC3E}">
        <p14:creationId xmlns:p14="http://schemas.microsoft.com/office/powerpoint/2010/main" val="1575264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马太福音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Matthew 19:16-22】</a:t>
            </a:r>
          </a:p>
          <a:p>
            <a:pPr algn="l">
              <a:lnSpc>
                <a:spcPct val="112000"/>
              </a:lnSpc>
            </a:pPr>
            <a:r>
              <a:rPr lang="en-US" altLang="zh-CN" sz="3200" b="1" dirty="0">
                <a:solidFill>
                  <a:srgbClr val="FFFF00"/>
                </a:solidFill>
                <a:ea typeface="微软雅黑" panose="020B0503020204020204" pitchFamily="34" charset="-122"/>
              </a:rPr>
              <a:t>22 </a:t>
            </a:r>
            <a:r>
              <a:rPr lang="zh-CN" altLang="en-US" sz="3200" b="1" dirty="0">
                <a:solidFill>
                  <a:srgbClr val="FFFF00"/>
                </a:solidFill>
                <a:ea typeface="微软雅黑" panose="020B0503020204020204" pitchFamily="34" charset="-122"/>
              </a:rPr>
              <a:t>那少年人听见这话，就忧忧愁愁地走了，因为他的产业很多。</a:t>
            </a:r>
          </a:p>
          <a:p>
            <a:pPr algn="l">
              <a:lnSpc>
                <a:spcPct val="112000"/>
              </a:lnSpc>
            </a:pPr>
            <a:r>
              <a:rPr lang="en-US" altLang="zh-CN" sz="3200" b="1" dirty="0">
                <a:solidFill>
                  <a:schemeClr val="bg1"/>
                </a:solidFill>
                <a:ea typeface="微软雅黑" panose="020B0503020204020204" pitchFamily="34" charset="-122"/>
              </a:rPr>
              <a:t>But when the young man heard that saying, he went away sorrowful, for he had great possessions.</a:t>
            </a:r>
          </a:p>
        </p:txBody>
      </p:sp>
    </p:spTree>
    <p:extLst>
      <p:ext uri="{BB962C8B-B14F-4D97-AF65-F5344CB8AC3E}">
        <p14:creationId xmlns:p14="http://schemas.microsoft.com/office/powerpoint/2010/main" val="4054288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传道书</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Ecclesiastes 5:10】</a:t>
            </a:r>
          </a:p>
          <a:p>
            <a:pPr algn="l">
              <a:lnSpc>
                <a:spcPct val="112000"/>
              </a:lnSpc>
            </a:pPr>
            <a:r>
              <a:rPr lang="zh-CN" altLang="en-US" sz="3200" b="1" dirty="0">
                <a:solidFill>
                  <a:srgbClr val="FFFF00"/>
                </a:solidFill>
                <a:ea typeface="微软雅黑" panose="020B0503020204020204" pitchFamily="34" charset="-122"/>
              </a:rPr>
              <a:t>贪爱银子的，不因得银子知足；贪爱丰富的，也不因得利益知足。这也是虚空。</a:t>
            </a:r>
          </a:p>
          <a:p>
            <a:pPr algn="l">
              <a:lnSpc>
                <a:spcPct val="112000"/>
              </a:lnSpc>
            </a:pPr>
            <a:r>
              <a:rPr lang="en-US" altLang="zh-CN" sz="3200" b="1" dirty="0">
                <a:solidFill>
                  <a:schemeClr val="bg1"/>
                </a:solidFill>
                <a:ea typeface="微软雅黑" panose="020B0503020204020204" pitchFamily="34" charset="-122"/>
              </a:rPr>
              <a:t>He who loves money will not be satisfied with money, nor he who loves abundance with its income. This too is vanity.</a:t>
            </a:r>
          </a:p>
        </p:txBody>
      </p:sp>
    </p:spTree>
    <p:extLst>
      <p:ext uri="{BB962C8B-B14F-4D97-AF65-F5344CB8AC3E}">
        <p14:creationId xmlns:p14="http://schemas.microsoft.com/office/powerpoint/2010/main" val="8180897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约翰福音</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John 8:33-34】</a:t>
            </a:r>
          </a:p>
          <a:p>
            <a:pPr algn="l">
              <a:lnSpc>
                <a:spcPct val="112000"/>
              </a:lnSpc>
            </a:pPr>
            <a:r>
              <a:rPr lang="en-US" altLang="zh-CN" sz="3200" b="1" dirty="0">
                <a:solidFill>
                  <a:srgbClr val="FFFF00"/>
                </a:solidFill>
                <a:ea typeface="微软雅黑" panose="020B0503020204020204" pitchFamily="34" charset="-122"/>
              </a:rPr>
              <a:t>33 </a:t>
            </a:r>
            <a:r>
              <a:rPr lang="zh-CN" altLang="en-US" sz="3200" b="1" dirty="0">
                <a:solidFill>
                  <a:srgbClr val="FFFF00"/>
                </a:solidFill>
                <a:ea typeface="微软雅黑" panose="020B0503020204020204" pitchFamily="34" charset="-122"/>
              </a:rPr>
              <a:t>他们回答说：“我们是亚伯拉罕的后裔，从来没有作过谁的奴仆，你怎么说‘你们必得以自由’呢？” </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They answered Him, “We are Abraham’s descendants, and have never been in bondage to anyone. How can You say, ‘You will be made free’?”</a:t>
            </a:r>
          </a:p>
          <a:p>
            <a:pPr algn="l">
              <a:lnSpc>
                <a:spcPct val="112000"/>
              </a:lnSpc>
            </a:pPr>
            <a:r>
              <a:rPr lang="en-US" altLang="zh-CN" sz="3200" b="1" dirty="0">
                <a:solidFill>
                  <a:srgbClr val="FFFF00"/>
                </a:solidFill>
                <a:ea typeface="微软雅黑" panose="020B0503020204020204" pitchFamily="34" charset="-122"/>
              </a:rPr>
              <a:t>34 </a:t>
            </a:r>
            <a:r>
              <a:rPr lang="zh-CN" altLang="en-US" sz="3200" b="1" dirty="0">
                <a:solidFill>
                  <a:srgbClr val="FFFF00"/>
                </a:solidFill>
                <a:ea typeface="微软雅黑" panose="020B0503020204020204" pitchFamily="34" charset="-122"/>
              </a:rPr>
              <a:t>耶稣回答说：“我实实在在地告诉你们：所有犯罪的，就是罪的奴仆。</a:t>
            </a:r>
          </a:p>
          <a:p>
            <a:pPr algn="l">
              <a:lnSpc>
                <a:spcPct val="112000"/>
              </a:lnSpc>
            </a:pPr>
            <a:r>
              <a:rPr lang="en-US" altLang="zh-CN" sz="3200" b="1" dirty="0">
                <a:solidFill>
                  <a:schemeClr val="bg1"/>
                </a:solidFill>
                <a:ea typeface="微软雅黑" panose="020B0503020204020204" pitchFamily="34" charset="-122"/>
              </a:rPr>
              <a:t>Jesus answered them, “Most assuredly, I say to you, whoever commits sin is a slave of sin.</a:t>
            </a:r>
          </a:p>
        </p:txBody>
      </p:sp>
    </p:spTree>
    <p:extLst>
      <p:ext uri="{BB962C8B-B14F-4D97-AF65-F5344CB8AC3E}">
        <p14:creationId xmlns:p14="http://schemas.microsoft.com/office/powerpoint/2010/main" val="2741118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罗马书</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Romans 6:16】</a:t>
            </a:r>
          </a:p>
          <a:p>
            <a:pPr algn="l">
              <a:lnSpc>
                <a:spcPct val="112000"/>
              </a:lnSpc>
            </a:pPr>
            <a:r>
              <a:rPr lang="zh-CN" altLang="en-US" sz="3200" b="1" dirty="0">
                <a:solidFill>
                  <a:srgbClr val="FFFF00"/>
                </a:solidFill>
                <a:ea typeface="微软雅黑" panose="020B0503020204020204" pitchFamily="34" charset="-122"/>
              </a:rPr>
              <a:t>岂不晓得你们献上自己作奴仆，顺从谁，就作谁的奴仆吗？或作罪的奴仆，以至于死；或作顺命的奴仆，以至成义。</a:t>
            </a:r>
          </a:p>
          <a:p>
            <a:pPr algn="l">
              <a:lnSpc>
                <a:spcPct val="112000"/>
              </a:lnSpc>
            </a:pPr>
            <a:r>
              <a:rPr lang="en-US" altLang="zh-CN" sz="3200" b="1" dirty="0">
                <a:solidFill>
                  <a:schemeClr val="bg1"/>
                </a:solidFill>
                <a:ea typeface="微软雅黑" panose="020B0503020204020204" pitchFamily="34" charset="-122"/>
              </a:rPr>
              <a:t>Do you not know that to whom you present yourselves slaves to obey, you are that one’s slaves whom you obey, whether of sin leading to death, or of obedience leading to righteousness?</a:t>
            </a:r>
          </a:p>
        </p:txBody>
      </p:sp>
    </p:spTree>
    <p:extLst>
      <p:ext uri="{BB962C8B-B14F-4D97-AF65-F5344CB8AC3E}">
        <p14:creationId xmlns:p14="http://schemas.microsoft.com/office/powerpoint/2010/main" val="3970043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彼得后书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2 Peter 2:19】</a:t>
            </a:r>
          </a:p>
          <a:p>
            <a:pPr algn="l">
              <a:lnSpc>
                <a:spcPct val="112000"/>
              </a:lnSpc>
            </a:pPr>
            <a:r>
              <a:rPr lang="zh-CN" altLang="en-US" sz="3600" b="1" dirty="0">
                <a:solidFill>
                  <a:srgbClr val="FFFF00"/>
                </a:solidFill>
                <a:ea typeface="微软雅黑" panose="020B0503020204020204" pitchFamily="34" charset="-122"/>
              </a:rPr>
              <a:t>他们应许人得以自由，自己却作败坏的奴仆，因为人被谁制伏，就是谁的奴仆。</a:t>
            </a:r>
          </a:p>
          <a:p>
            <a:pPr algn="l">
              <a:lnSpc>
                <a:spcPct val="112000"/>
              </a:lnSpc>
            </a:pPr>
            <a:r>
              <a:rPr lang="en-US" altLang="zh-CN" sz="3600" b="1" dirty="0">
                <a:solidFill>
                  <a:schemeClr val="bg1"/>
                </a:solidFill>
                <a:ea typeface="微软雅黑" panose="020B0503020204020204" pitchFamily="34" charset="-122"/>
              </a:rPr>
              <a:t>While they promise them liberty, they themselves are slaves of corruption; for by whom a person is overcome, by him also he is brought into bondage.</a:t>
            </a:r>
          </a:p>
        </p:txBody>
      </p:sp>
    </p:spTree>
    <p:extLst>
      <p:ext uri="{BB962C8B-B14F-4D97-AF65-F5344CB8AC3E}">
        <p14:creationId xmlns:p14="http://schemas.microsoft.com/office/powerpoint/2010/main" val="1725153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雅各书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James 1:14-15】</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但各人被试探，乃是被自己的私欲牵引、诱惑的。</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But each one is tempted when he is drawn away by his own desires and enticed.</a:t>
            </a:r>
          </a:p>
          <a:p>
            <a:pPr algn="l">
              <a:lnSpc>
                <a:spcPct val="112000"/>
              </a:lnSpc>
            </a:pPr>
            <a:r>
              <a:rPr lang="en-US" altLang="zh-CN" sz="3600" b="1" dirty="0">
                <a:solidFill>
                  <a:srgbClr val="FFFF00"/>
                </a:solidFill>
                <a:ea typeface="微软雅黑" panose="020B0503020204020204" pitchFamily="34" charset="-122"/>
              </a:rPr>
              <a:t>15 </a:t>
            </a:r>
            <a:r>
              <a:rPr lang="zh-CN" altLang="en-US" sz="3600" b="1" dirty="0">
                <a:solidFill>
                  <a:srgbClr val="FFFF00"/>
                </a:solidFill>
                <a:ea typeface="微软雅黑" panose="020B0503020204020204" pitchFamily="34" charset="-122"/>
              </a:rPr>
              <a:t>私欲既怀了胎，就生出罪来；罪既长成，就生出死来。</a:t>
            </a:r>
          </a:p>
          <a:p>
            <a:pPr algn="l">
              <a:lnSpc>
                <a:spcPct val="112000"/>
              </a:lnSpc>
            </a:pPr>
            <a:r>
              <a:rPr lang="en-US" altLang="zh-CN" sz="3600" b="1" dirty="0">
                <a:solidFill>
                  <a:schemeClr val="bg1"/>
                </a:solidFill>
                <a:ea typeface="微软雅黑" panose="020B0503020204020204" pitchFamily="34" charset="-122"/>
              </a:rPr>
              <a:t>Then, when desire has conceived, it gives birth to sin; and sin, when it is full-grown, brings forth death.</a:t>
            </a:r>
          </a:p>
        </p:txBody>
      </p:sp>
    </p:spTree>
    <p:extLst>
      <p:ext uri="{BB962C8B-B14F-4D97-AF65-F5344CB8AC3E}">
        <p14:creationId xmlns:p14="http://schemas.microsoft.com/office/powerpoint/2010/main" val="4129066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路加福音 </a:t>
            </a:r>
            <a:r>
              <a:rPr lang="en-US" altLang="zh-CN" sz="3200" b="1" u="sng" dirty="0">
                <a:solidFill>
                  <a:schemeClr val="bg1"/>
                </a:solidFill>
                <a:ea typeface="微软雅黑" panose="020B0503020204020204" pitchFamily="34" charset="-122"/>
              </a:rPr>
              <a:t>Luke 14:25-27</a:t>
            </a:r>
            <a:r>
              <a:rPr lang="zh-CN" altLang="en-US" sz="3200" b="1" u="sng" dirty="0">
                <a:solidFill>
                  <a:schemeClr val="bg1"/>
                </a:solidFill>
                <a:ea typeface="微软雅黑" panose="020B0503020204020204" pitchFamily="34" charset="-122"/>
              </a:rPr>
              <a:t>，</a:t>
            </a:r>
            <a:r>
              <a:rPr lang="en-US" altLang="zh-CN" sz="3200" b="1" u="sng" dirty="0">
                <a:solidFill>
                  <a:schemeClr val="bg1"/>
                </a:solidFill>
                <a:ea typeface="微软雅黑" panose="020B0503020204020204" pitchFamily="34" charset="-122"/>
              </a:rPr>
              <a:t>33】</a:t>
            </a:r>
          </a:p>
          <a:p>
            <a:pPr algn="l">
              <a:lnSpc>
                <a:spcPct val="112000"/>
              </a:lnSpc>
            </a:pPr>
            <a:r>
              <a:rPr lang="en-US" altLang="zh-CN" sz="3200" b="1" dirty="0">
                <a:solidFill>
                  <a:srgbClr val="FFFF00"/>
                </a:solidFill>
                <a:ea typeface="微软雅黑" panose="020B0503020204020204" pitchFamily="34" charset="-122"/>
              </a:rPr>
              <a:t>25 </a:t>
            </a:r>
            <a:r>
              <a:rPr lang="zh-CN" altLang="en-US" sz="3200" b="1" dirty="0">
                <a:solidFill>
                  <a:srgbClr val="FFFF00"/>
                </a:solidFill>
                <a:ea typeface="微软雅黑" panose="020B0503020204020204" pitchFamily="34" charset="-122"/>
              </a:rPr>
              <a:t>有极多的人和耶稣同行。祂转过来对他们说：</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Now great multitudes went with Him. And He turned and said to them,</a:t>
            </a:r>
          </a:p>
          <a:p>
            <a:pPr algn="l">
              <a:lnSpc>
                <a:spcPct val="112000"/>
              </a:lnSpc>
            </a:pPr>
            <a:r>
              <a:rPr lang="en-US" altLang="zh-CN" sz="3200" b="1" dirty="0">
                <a:solidFill>
                  <a:srgbClr val="FFFF00"/>
                </a:solidFill>
                <a:ea typeface="微软雅黑" panose="020B0503020204020204" pitchFamily="34" charset="-122"/>
              </a:rPr>
              <a:t>26 “</a:t>
            </a:r>
            <a:r>
              <a:rPr lang="zh-CN" altLang="en-US" sz="3200" b="1" dirty="0">
                <a:solidFill>
                  <a:srgbClr val="FFFF00"/>
                </a:solidFill>
                <a:ea typeface="微软雅黑" panose="020B0503020204020204" pitchFamily="34" charset="-122"/>
              </a:rPr>
              <a:t>人到我这里来，若不爱我胜过爱自己的父母、妻子、儿女、弟兄、姐妹和自己的性命，就不能作我的门徒（“爱我胜过爱”原文作“恨”）；</a:t>
            </a:r>
            <a:endParaRPr lang="en-US" altLang="zh-CN" sz="3200" b="1" dirty="0">
              <a:solidFill>
                <a:srgbClr val="FFFF00"/>
              </a:solidFill>
              <a:ea typeface="微软雅黑" panose="020B0503020204020204" pitchFamily="34" charset="-122"/>
            </a:endParaRPr>
          </a:p>
          <a:p>
            <a:pPr algn="l">
              <a:lnSpc>
                <a:spcPct val="112000"/>
              </a:lnSpc>
            </a:pPr>
            <a:r>
              <a:rPr lang="zh-CN" altLang="en-US" sz="3200" b="1" dirty="0">
                <a:solidFill>
                  <a:schemeClr val="bg1"/>
                </a:solidFill>
                <a:ea typeface="微软雅黑" panose="020B0503020204020204" pitchFamily="34" charset="-122"/>
              </a:rPr>
              <a:t>“</a:t>
            </a:r>
            <a:r>
              <a:rPr lang="en-US" altLang="zh-CN" sz="3200" b="1" dirty="0">
                <a:solidFill>
                  <a:schemeClr val="bg1"/>
                </a:solidFill>
                <a:ea typeface="微软雅黑" panose="020B0503020204020204" pitchFamily="34" charset="-122"/>
              </a:rPr>
              <a:t>If anyone comes to Me and does not hate his father and mother, wife and children, brothers and sisters, yes, and his own life also, he cannot be My disciple.</a:t>
            </a:r>
          </a:p>
        </p:txBody>
      </p:sp>
    </p:spTree>
    <p:extLst>
      <p:ext uri="{BB962C8B-B14F-4D97-AF65-F5344CB8AC3E}">
        <p14:creationId xmlns:p14="http://schemas.microsoft.com/office/powerpoint/2010/main" val="498971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路加福音 </a:t>
            </a:r>
            <a:r>
              <a:rPr lang="en-US" altLang="zh-CN" sz="3600" b="1" u="sng" dirty="0">
                <a:solidFill>
                  <a:schemeClr val="bg1"/>
                </a:solidFill>
                <a:ea typeface="微软雅黑" panose="020B0503020204020204" pitchFamily="34" charset="-122"/>
              </a:rPr>
              <a:t>Luke 14:25-27</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33】</a:t>
            </a:r>
          </a:p>
          <a:p>
            <a:pPr algn="l">
              <a:lnSpc>
                <a:spcPct val="112000"/>
              </a:lnSpc>
            </a:pPr>
            <a:r>
              <a:rPr lang="en-US" altLang="zh-CN" sz="3600" b="1" dirty="0">
                <a:solidFill>
                  <a:srgbClr val="FFFF00"/>
                </a:solidFill>
                <a:ea typeface="微软雅黑" panose="020B0503020204020204" pitchFamily="34" charset="-122"/>
              </a:rPr>
              <a:t>27 </a:t>
            </a:r>
            <a:r>
              <a:rPr lang="zh-CN" altLang="en-US" sz="3600" b="1" dirty="0">
                <a:solidFill>
                  <a:srgbClr val="FFFF00"/>
                </a:solidFill>
                <a:ea typeface="微软雅黑" panose="020B0503020204020204" pitchFamily="34" charset="-122"/>
              </a:rPr>
              <a:t>凡不背着自己十字架跟从我的，也不能作我的门徒。</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And whoever does not bear his cross and come after Me cannot be My disciple.</a:t>
            </a:r>
          </a:p>
          <a:p>
            <a:pPr algn="l">
              <a:lnSpc>
                <a:spcPct val="112000"/>
              </a:lnSpc>
            </a:pPr>
            <a:r>
              <a:rPr lang="en-US" altLang="zh-CN" sz="3600" b="1" dirty="0">
                <a:solidFill>
                  <a:srgbClr val="FFFF00"/>
                </a:solidFill>
                <a:ea typeface="微软雅黑" panose="020B0503020204020204" pitchFamily="34" charset="-122"/>
              </a:rPr>
              <a:t>33 </a:t>
            </a:r>
            <a:r>
              <a:rPr lang="zh-CN" altLang="en-US" sz="3600" b="1" dirty="0">
                <a:solidFill>
                  <a:srgbClr val="FFFF00"/>
                </a:solidFill>
                <a:ea typeface="微软雅黑" panose="020B0503020204020204" pitchFamily="34" charset="-122"/>
              </a:rPr>
              <a:t>这样，你们无论什么人，若不撇下一切所有的，就不能作我的门徒。”</a:t>
            </a:r>
          </a:p>
          <a:p>
            <a:pPr algn="l">
              <a:lnSpc>
                <a:spcPct val="112000"/>
              </a:lnSpc>
            </a:pPr>
            <a:r>
              <a:rPr lang="en-US" altLang="zh-CN" sz="3600" b="1" dirty="0">
                <a:solidFill>
                  <a:schemeClr val="bg1"/>
                </a:solidFill>
                <a:ea typeface="微软雅黑" panose="020B0503020204020204" pitchFamily="34" charset="-122"/>
              </a:rPr>
              <a:t>So likewise, whoever of you does not forsake all that he has cannot be My disciple.</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369074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12:1】</a:t>
            </a:r>
          </a:p>
          <a:p>
            <a:pPr algn="l">
              <a:lnSpc>
                <a:spcPct val="112000"/>
              </a:lnSpc>
            </a:pPr>
            <a:r>
              <a:rPr lang="zh-CN" altLang="en-US" sz="3600" b="1" dirty="0">
                <a:solidFill>
                  <a:srgbClr val="FFFF00"/>
                </a:solidFill>
                <a:ea typeface="微软雅黑" panose="020B0503020204020204" pitchFamily="34" charset="-122"/>
              </a:rPr>
              <a:t>所以弟兄们，我以　神的慈悲劝你们，将身体献上，当作活祭，是圣洁的，是　神所喜悦的，你们如此侍奉，乃是理所当然的。</a:t>
            </a:r>
          </a:p>
          <a:p>
            <a:pPr algn="l">
              <a:lnSpc>
                <a:spcPct val="112000"/>
              </a:lnSpc>
            </a:pPr>
            <a:r>
              <a:rPr lang="en-US" altLang="zh-CN" sz="3600" b="1" dirty="0">
                <a:solidFill>
                  <a:schemeClr val="bg1"/>
                </a:solidFill>
                <a:ea typeface="微软雅黑" panose="020B0503020204020204" pitchFamily="34" charset="-122"/>
              </a:rPr>
              <a:t>I beseech you therefore, brethren, by the mercies of God, that you present your bodies a living sacrifice, holy, acceptable to God, which is your reasonable service.</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1529572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John 10:10】</a:t>
            </a:r>
          </a:p>
          <a:p>
            <a:pPr algn="l">
              <a:lnSpc>
                <a:spcPct val="112000"/>
              </a:lnSpc>
            </a:pPr>
            <a:r>
              <a:rPr lang="zh-CN" altLang="en-US" sz="3600" b="1" dirty="0">
                <a:solidFill>
                  <a:srgbClr val="FFFF00"/>
                </a:solidFill>
                <a:ea typeface="微软雅黑" panose="020B0503020204020204" pitchFamily="34" charset="-122"/>
              </a:rPr>
              <a:t>盗贼来，无非要偷窃、杀害、毁坏；我来了，是要叫羊（或作“人”）得生命，并且得的更丰盛。</a:t>
            </a:r>
          </a:p>
          <a:p>
            <a:pPr algn="l">
              <a:lnSpc>
                <a:spcPct val="112000"/>
              </a:lnSpc>
            </a:pPr>
            <a:r>
              <a:rPr lang="en-US" altLang="zh-CN" sz="3600" b="1" dirty="0">
                <a:solidFill>
                  <a:schemeClr val="bg1"/>
                </a:solidFill>
                <a:ea typeface="微软雅黑" panose="020B0503020204020204" pitchFamily="34" charset="-122"/>
              </a:rPr>
              <a:t>The thief does not come except to steal, and to kill, and to destroy. I have come that they may have life, and that they may have it more abundantly.</a:t>
            </a:r>
          </a:p>
        </p:txBody>
      </p:sp>
    </p:spTree>
    <p:extLst>
      <p:ext uri="{BB962C8B-B14F-4D97-AF65-F5344CB8AC3E}">
        <p14:creationId xmlns:p14="http://schemas.microsoft.com/office/powerpoint/2010/main" val="2420298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约翰福音 </a:t>
            </a:r>
            <a:r>
              <a:rPr lang="en-US" altLang="zh-CN" sz="3600" b="1" u="sng" dirty="0">
                <a:solidFill>
                  <a:schemeClr val="bg1"/>
                </a:solidFill>
                <a:ea typeface="微软雅黑" panose="020B0503020204020204" pitchFamily="34" charset="-122"/>
              </a:rPr>
              <a:t>John 8:32</a:t>
            </a:r>
            <a:r>
              <a:rPr lang="zh-CN" altLang="en-US" sz="3600" b="1" u="sng" dirty="0">
                <a:solidFill>
                  <a:schemeClr val="bg1"/>
                </a:solidFill>
                <a:ea typeface="微软雅黑" panose="020B0503020204020204" pitchFamily="34" charset="-122"/>
              </a:rPr>
              <a:t>，</a:t>
            </a:r>
            <a:r>
              <a:rPr lang="en-US" altLang="zh-CN" sz="3600" b="1" u="sng" dirty="0">
                <a:solidFill>
                  <a:schemeClr val="bg1"/>
                </a:solidFill>
                <a:ea typeface="微软雅黑" panose="020B0503020204020204" pitchFamily="34" charset="-122"/>
              </a:rPr>
              <a:t>36】</a:t>
            </a:r>
          </a:p>
          <a:p>
            <a:pPr algn="l">
              <a:lnSpc>
                <a:spcPct val="112000"/>
              </a:lnSpc>
            </a:pPr>
            <a:r>
              <a:rPr lang="en-US" altLang="zh-CN" sz="3600" b="1" dirty="0">
                <a:solidFill>
                  <a:srgbClr val="FFFF00"/>
                </a:solidFill>
                <a:ea typeface="微软雅黑" panose="020B0503020204020204" pitchFamily="34" charset="-122"/>
              </a:rPr>
              <a:t>32 </a:t>
            </a:r>
            <a:r>
              <a:rPr lang="zh-CN" altLang="en-US" sz="3600" b="1" dirty="0">
                <a:solidFill>
                  <a:srgbClr val="FFFF00"/>
                </a:solidFill>
                <a:ea typeface="微软雅黑" panose="020B0503020204020204" pitchFamily="34" charset="-122"/>
              </a:rPr>
              <a:t>你们必晓得真理，真理必叫你们得以自由。” </a:t>
            </a:r>
          </a:p>
          <a:p>
            <a:pPr algn="l">
              <a:lnSpc>
                <a:spcPct val="112000"/>
              </a:lnSpc>
            </a:pPr>
            <a:r>
              <a:rPr lang="en-US" altLang="zh-CN" sz="3600" b="1" dirty="0">
                <a:solidFill>
                  <a:schemeClr val="bg1"/>
                </a:solidFill>
                <a:ea typeface="微软雅黑" panose="020B0503020204020204" pitchFamily="34" charset="-122"/>
              </a:rPr>
              <a:t>And you shall know the truth, and the truth shall make you free.”</a:t>
            </a:r>
          </a:p>
          <a:p>
            <a:pPr algn="l">
              <a:lnSpc>
                <a:spcPct val="112000"/>
              </a:lnSpc>
            </a:pPr>
            <a:r>
              <a:rPr lang="en-US" altLang="zh-CN" sz="3600" b="1" dirty="0">
                <a:solidFill>
                  <a:srgbClr val="FFFF00"/>
                </a:solidFill>
                <a:ea typeface="微软雅黑" panose="020B0503020204020204" pitchFamily="34" charset="-122"/>
              </a:rPr>
              <a:t>36 </a:t>
            </a:r>
            <a:r>
              <a:rPr lang="zh-CN" altLang="en-US" sz="3600" b="1" dirty="0">
                <a:solidFill>
                  <a:srgbClr val="FFFF00"/>
                </a:solidFill>
                <a:ea typeface="微软雅黑" panose="020B0503020204020204" pitchFamily="34" charset="-122"/>
              </a:rPr>
              <a:t>所以天父的儿子若叫你们自由，你们就真自由了。</a:t>
            </a:r>
          </a:p>
          <a:p>
            <a:pPr algn="l">
              <a:lnSpc>
                <a:spcPct val="112000"/>
              </a:lnSpc>
            </a:pPr>
            <a:r>
              <a:rPr lang="en-US" altLang="zh-CN" sz="3600" b="1" dirty="0">
                <a:solidFill>
                  <a:schemeClr val="bg1"/>
                </a:solidFill>
                <a:ea typeface="微软雅黑" panose="020B0503020204020204" pitchFamily="34" charset="-122"/>
              </a:rPr>
              <a:t>Therefore if the Son makes you free, you shall be free indeed.</a:t>
            </a:r>
          </a:p>
        </p:txBody>
      </p:sp>
    </p:spTree>
    <p:extLst>
      <p:ext uri="{BB962C8B-B14F-4D97-AF65-F5344CB8AC3E}">
        <p14:creationId xmlns:p14="http://schemas.microsoft.com/office/powerpoint/2010/main" val="4286087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7:23-25】</a:t>
            </a:r>
          </a:p>
          <a:p>
            <a:pPr algn="l">
              <a:lnSpc>
                <a:spcPct val="112000"/>
              </a:lnSpc>
            </a:pPr>
            <a:r>
              <a:rPr lang="en-US" altLang="zh-CN" sz="3600" b="1" dirty="0">
                <a:solidFill>
                  <a:srgbClr val="FFFF00"/>
                </a:solidFill>
                <a:ea typeface="微软雅黑" panose="020B0503020204020204" pitchFamily="34" charset="-122"/>
              </a:rPr>
              <a:t>23 </a:t>
            </a:r>
            <a:r>
              <a:rPr lang="zh-CN" altLang="en-US" sz="3600" b="1" dirty="0">
                <a:solidFill>
                  <a:srgbClr val="FFFF00"/>
                </a:solidFill>
                <a:ea typeface="微软雅黑" panose="020B0503020204020204" pitchFamily="34" charset="-122"/>
              </a:rPr>
              <a:t>但我觉得肢体中另有个律和我心中的律交战，把我掳去叫我附从那肢体中犯罪的律。</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But I see another law in my members, warring against the law of my mind, and bringing me into captivity to the law of sin which is in my members.</a:t>
            </a:r>
          </a:p>
          <a:p>
            <a:pPr algn="l">
              <a:lnSpc>
                <a:spcPct val="112000"/>
              </a:lnSpc>
            </a:pPr>
            <a:r>
              <a:rPr lang="en-US" altLang="zh-CN" sz="3600" b="1" dirty="0">
                <a:solidFill>
                  <a:srgbClr val="FFFF00"/>
                </a:solidFill>
                <a:ea typeface="微软雅黑" panose="020B0503020204020204" pitchFamily="34" charset="-122"/>
              </a:rPr>
              <a:t>24 </a:t>
            </a:r>
            <a:r>
              <a:rPr lang="zh-CN" altLang="en-US" sz="3600" b="1" dirty="0">
                <a:solidFill>
                  <a:srgbClr val="FFFF00"/>
                </a:solidFill>
                <a:ea typeface="微软雅黑" panose="020B0503020204020204" pitchFamily="34" charset="-122"/>
              </a:rPr>
              <a:t>我真是苦啊！谁能救我脱离这取死的身体呢？</a:t>
            </a:r>
            <a:r>
              <a:rPr lang="en-US" altLang="zh-CN" sz="3600" b="1" dirty="0">
                <a:solidFill>
                  <a:schemeClr val="bg1"/>
                </a:solidFill>
                <a:ea typeface="微软雅黑" panose="020B0503020204020204" pitchFamily="34" charset="-122"/>
              </a:rPr>
              <a:t>O wretched man that I am! Who will deliver me from this body of death?</a:t>
            </a:r>
          </a:p>
        </p:txBody>
      </p:sp>
    </p:spTree>
    <p:extLst>
      <p:ext uri="{BB962C8B-B14F-4D97-AF65-F5344CB8AC3E}">
        <p14:creationId xmlns:p14="http://schemas.microsoft.com/office/powerpoint/2010/main" val="930856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7:23-25】</a:t>
            </a:r>
          </a:p>
          <a:p>
            <a:pPr algn="l">
              <a:lnSpc>
                <a:spcPct val="112000"/>
              </a:lnSpc>
            </a:pPr>
            <a:r>
              <a:rPr lang="en-US" altLang="zh-CN" sz="3600" b="1" dirty="0">
                <a:solidFill>
                  <a:srgbClr val="FFFF00"/>
                </a:solidFill>
                <a:ea typeface="微软雅黑" panose="020B0503020204020204" pitchFamily="34" charset="-122"/>
              </a:rPr>
              <a:t>25 </a:t>
            </a:r>
            <a:r>
              <a:rPr lang="zh-CN" altLang="en-US" sz="3600" b="1" dirty="0">
                <a:solidFill>
                  <a:srgbClr val="FFFF00"/>
                </a:solidFill>
                <a:ea typeface="微软雅黑" panose="020B0503020204020204" pitchFamily="34" charset="-122"/>
              </a:rPr>
              <a:t>感谢　神！靠着我们的主耶稣基督就能脱离了。这样看来，我以内心顺服　神的律，我肉体却顺服罪的律了。</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I thank God—through Jesus Christ our Lord! So then, with the mind I myself serve the law of God, but with the flesh the law of sin.</a:t>
            </a:r>
          </a:p>
        </p:txBody>
      </p:sp>
    </p:spTree>
    <p:extLst>
      <p:ext uri="{BB962C8B-B14F-4D97-AF65-F5344CB8AC3E}">
        <p14:creationId xmlns:p14="http://schemas.microsoft.com/office/powerpoint/2010/main" val="3786470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8:1-2】</a:t>
            </a:r>
          </a:p>
          <a:p>
            <a:pPr algn="l">
              <a:lnSpc>
                <a:spcPct val="112000"/>
              </a:lnSpc>
            </a:pPr>
            <a:r>
              <a:rPr lang="en-US" altLang="zh-CN" sz="3600" b="1" dirty="0">
                <a:solidFill>
                  <a:srgbClr val="FFFF00"/>
                </a:solidFill>
                <a:ea typeface="微软雅黑" panose="020B0503020204020204" pitchFamily="34" charset="-122"/>
              </a:rPr>
              <a:t>1 </a:t>
            </a:r>
            <a:r>
              <a:rPr lang="zh-CN" altLang="en-US" sz="3600" b="1" dirty="0">
                <a:solidFill>
                  <a:srgbClr val="FFFF00"/>
                </a:solidFill>
                <a:ea typeface="微软雅黑" panose="020B0503020204020204" pitchFamily="34" charset="-122"/>
              </a:rPr>
              <a:t>如今那些在基督耶稣里的，就不定罪了。</a:t>
            </a:r>
            <a:endParaRPr lang="en-US" altLang="zh-CN" sz="3600" b="1" dirty="0">
              <a:solidFill>
                <a:srgbClr val="FFFF00"/>
              </a:solidFill>
              <a:ea typeface="微软雅黑" panose="020B0503020204020204" pitchFamily="34" charset="-122"/>
            </a:endParaRPr>
          </a:p>
          <a:p>
            <a:pPr algn="l">
              <a:lnSpc>
                <a:spcPct val="112000"/>
              </a:lnSpc>
            </a:pPr>
            <a:r>
              <a:rPr lang="en-US" altLang="zh-CN" sz="3400" b="1" dirty="0">
                <a:solidFill>
                  <a:schemeClr val="bg1"/>
                </a:solidFill>
                <a:ea typeface="微软雅黑" panose="020B0503020204020204" pitchFamily="34" charset="-122"/>
              </a:rPr>
              <a:t>There is therefore now no condemnation to those who are in Christ Jesus, who do not walk according to the flesh, but according to the Spirit.</a:t>
            </a:r>
          </a:p>
          <a:p>
            <a:pPr algn="l">
              <a:lnSpc>
                <a:spcPct val="112000"/>
              </a:lnSpc>
            </a:pPr>
            <a:r>
              <a:rPr lang="en-US" altLang="zh-CN" sz="3600" b="1" dirty="0">
                <a:solidFill>
                  <a:srgbClr val="FFFF00"/>
                </a:solidFill>
                <a:ea typeface="微软雅黑" panose="020B0503020204020204" pitchFamily="34" charset="-122"/>
              </a:rPr>
              <a:t>2 </a:t>
            </a:r>
            <a:r>
              <a:rPr lang="zh-CN" altLang="en-US" sz="3600" b="1" dirty="0">
                <a:solidFill>
                  <a:srgbClr val="FFFF00"/>
                </a:solidFill>
                <a:ea typeface="微软雅黑" panose="020B0503020204020204" pitchFamily="34" charset="-122"/>
              </a:rPr>
              <a:t>因为赐生命圣灵的律在基督耶稣里释放了我，使我脱离罪和死的律了。</a:t>
            </a:r>
          </a:p>
          <a:p>
            <a:pPr algn="l">
              <a:lnSpc>
                <a:spcPct val="112000"/>
              </a:lnSpc>
            </a:pPr>
            <a:r>
              <a:rPr lang="en-US" altLang="zh-CN" sz="3600" b="1" dirty="0">
                <a:solidFill>
                  <a:schemeClr val="bg1"/>
                </a:solidFill>
                <a:ea typeface="微软雅黑" panose="020B0503020204020204" pitchFamily="34" charset="-122"/>
              </a:rPr>
              <a:t>For the law of the Spirit of life in Christ Jesus has made me free from the law of sin and death.</a:t>
            </a:r>
          </a:p>
        </p:txBody>
      </p:sp>
    </p:spTree>
    <p:extLst>
      <p:ext uri="{BB962C8B-B14F-4D97-AF65-F5344CB8AC3E}">
        <p14:creationId xmlns:p14="http://schemas.microsoft.com/office/powerpoint/2010/main" val="1408719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腓立比书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Philippians 4:12-13】</a:t>
            </a:r>
          </a:p>
          <a:p>
            <a:pPr algn="l">
              <a:lnSpc>
                <a:spcPct val="112000"/>
              </a:lnSpc>
            </a:pPr>
            <a:r>
              <a:rPr lang="en-US" altLang="zh-CN" sz="3600" b="1" dirty="0">
                <a:solidFill>
                  <a:srgbClr val="FFFF00"/>
                </a:solidFill>
                <a:ea typeface="微软雅黑" panose="020B0503020204020204" pitchFamily="34" charset="-122"/>
              </a:rPr>
              <a:t>12 </a:t>
            </a:r>
            <a:r>
              <a:rPr lang="zh-CN" altLang="en-US" sz="3600" b="1" dirty="0">
                <a:solidFill>
                  <a:srgbClr val="FFFF00"/>
                </a:solidFill>
                <a:ea typeface="微软雅黑" panose="020B0503020204020204" pitchFamily="34" charset="-122"/>
              </a:rPr>
              <a:t>我知道怎样处卑贱，也知道怎样处丰富，或饱足、或饥饿、或有余、或缺乏，随事随在，我都得了秘诀。</a:t>
            </a:r>
            <a:r>
              <a:rPr lang="en-US" altLang="zh-CN" sz="3600" b="1" dirty="0">
                <a:solidFill>
                  <a:schemeClr val="bg1"/>
                </a:solidFill>
                <a:ea typeface="微软雅黑" panose="020B0503020204020204" pitchFamily="34" charset="-122"/>
              </a:rPr>
              <a:t>I know how to be abased, and I know how to abound. Everywhere and in all things I have learned both to be full and to be hungry, both to abound and to suffer need.</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我靠着那加给我力量的，凡事都能作。</a:t>
            </a:r>
          </a:p>
          <a:p>
            <a:pPr algn="l">
              <a:lnSpc>
                <a:spcPct val="112000"/>
              </a:lnSpc>
            </a:pPr>
            <a:r>
              <a:rPr lang="en-US" altLang="zh-CN" sz="3600" b="1" dirty="0">
                <a:solidFill>
                  <a:schemeClr val="bg1"/>
                </a:solidFill>
                <a:ea typeface="微软雅黑" panose="020B0503020204020204" pitchFamily="34" charset="-122"/>
              </a:rPr>
              <a:t>I can do all things through Christ who strengthens me.</a:t>
            </a:r>
          </a:p>
        </p:txBody>
      </p:sp>
    </p:spTree>
    <p:extLst>
      <p:ext uri="{BB962C8B-B14F-4D97-AF65-F5344CB8AC3E}">
        <p14:creationId xmlns:p14="http://schemas.microsoft.com/office/powerpoint/2010/main" val="1456489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12:1】</a:t>
            </a:r>
          </a:p>
          <a:p>
            <a:pPr algn="l">
              <a:lnSpc>
                <a:spcPct val="112000"/>
              </a:lnSpc>
            </a:pPr>
            <a:r>
              <a:rPr lang="zh-CN" altLang="en-US" sz="3600" b="1" dirty="0">
                <a:solidFill>
                  <a:srgbClr val="FFFF00"/>
                </a:solidFill>
                <a:ea typeface="微软雅黑" panose="020B0503020204020204" pitchFamily="34" charset="-122"/>
              </a:rPr>
              <a:t>所以弟兄们，我以　神的慈悲劝你们，将身体献上，当作活祭，是圣洁的，是　神所喜悦的，你们如此侍奉，乃是理所当然的。</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I beseech you therefore, brethren, by the mercies of God, that you present your bodies a living sacrifice, holy, acceptable to God, which is your reasonable service.</a:t>
            </a:r>
          </a:p>
        </p:txBody>
      </p:sp>
    </p:spTree>
    <p:extLst>
      <p:ext uri="{BB962C8B-B14F-4D97-AF65-F5344CB8AC3E}">
        <p14:creationId xmlns:p14="http://schemas.microsoft.com/office/powerpoint/2010/main" val="21300808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14:7-8】</a:t>
            </a:r>
          </a:p>
          <a:p>
            <a:pPr algn="l">
              <a:lnSpc>
                <a:spcPct val="112000"/>
              </a:lnSpc>
            </a:pPr>
            <a:r>
              <a:rPr lang="en-US" altLang="zh-CN" sz="3600" b="1" dirty="0">
                <a:solidFill>
                  <a:srgbClr val="FFFF00"/>
                </a:solidFill>
                <a:ea typeface="微软雅黑" panose="020B0503020204020204" pitchFamily="34" charset="-122"/>
              </a:rPr>
              <a:t>7 </a:t>
            </a:r>
            <a:r>
              <a:rPr lang="zh-CN" altLang="en-US" sz="3600" b="1" dirty="0">
                <a:solidFill>
                  <a:srgbClr val="FFFF00"/>
                </a:solidFill>
                <a:ea typeface="微软雅黑" panose="020B0503020204020204" pitchFamily="34" charset="-122"/>
              </a:rPr>
              <a:t>我们没有一个人为自己活，也没有一个人为自己死。</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For none of us lives to himself, and no one dies to himself.</a:t>
            </a:r>
          </a:p>
          <a:p>
            <a:pPr algn="l">
              <a:lnSpc>
                <a:spcPct val="112000"/>
              </a:lnSpc>
            </a:pPr>
            <a:r>
              <a:rPr lang="en-US" altLang="zh-CN" sz="3600" b="1" dirty="0">
                <a:solidFill>
                  <a:srgbClr val="FFFF00"/>
                </a:solidFill>
                <a:ea typeface="微软雅黑" panose="020B0503020204020204" pitchFamily="34" charset="-122"/>
              </a:rPr>
              <a:t>8 </a:t>
            </a:r>
            <a:r>
              <a:rPr lang="zh-CN" altLang="en-US" sz="3600" b="1" dirty="0">
                <a:solidFill>
                  <a:srgbClr val="FFFF00"/>
                </a:solidFill>
                <a:ea typeface="微软雅黑" panose="020B0503020204020204" pitchFamily="34" charset="-122"/>
              </a:rPr>
              <a:t>我们若活着，是为主而活；若死了，是为主而死。所以我们或活或死，总是主的人。</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For if we live, we live to the Lord; and if we die, we die to the Lord. Therefore, whether we live or die, we are the Lord’s.</a:t>
            </a:r>
          </a:p>
        </p:txBody>
      </p:sp>
    </p:spTree>
    <p:extLst>
      <p:ext uri="{BB962C8B-B14F-4D97-AF65-F5344CB8AC3E}">
        <p14:creationId xmlns:p14="http://schemas.microsoft.com/office/powerpoint/2010/main" val="3257727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Corinthians 10:31】</a:t>
            </a:r>
          </a:p>
          <a:p>
            <a:pPr algn="l">
              <a:lnSpc>
                <a:spcPct val="112000"/>
              </a:lnSpc>
            </a:pPr>
            <a:r>
              <a:rPr lang="zh-CN" altLang="en-US" sz="3600" b="1" dirty="0">
                <a:solidFill>
                  <a:srgbClr val="FFFF00"/>
                </a:solidFill>
                <a:ea typeface="微软雅黑" panose="020B0503020204020204" pitchFamily="34" charset="-122"/>
              </a:rPr>
              <a:t>所以，你们或吃或喝，无论作什么，都要为荣耀　神而行。</a:t>
            </a:r>
          </a:p>
          <a:p>
            <a:pPr algn="l">
              <a:lnSpc>
                <a:spcPct val="112000"/>
              </a:lnSpc>
            </a:pPr>
            <a:r>
              <a:rPr lang="en-US" altLang="zh-CN" sz="3600" b="1" dirty="0">
                <a:solidFill>
                  <a:schemeClr val="bg1"/>
                </a:solidFill>
                <a:ea typeface="微软雅黑" panose="020B0503020204020204" pitchFamily="34" charset="-122"/>
              </a:rPr>
              <a:t>Therefore, whether you eat or drink, or whatever you do, do all to the glory of God.</a:t>
            </a:r>
          </a:p>
        </p:txBody>
      </p:sp>
    </p:spTree>
    <p:extLst>
      <p:ext uri="{BB962C8B-B14F-4D97-AF65-F5344CB8AC3E}">
        <p14:creationId xmlns:p14="http://schemas.microsoft.com/office/powerpoint/2010/main" val="33655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罗马书</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Romans 5:8】</a:t>
            </a:r>
          </a:p>
          <a:p>
            <a:pPr algn="l">
              <a:lnSpc>
                <a:spcPct val="112000"/>
              </a:lnSpc>
            </a:pPr>
            <a:r>
              <a:rPr lang="zh-CN" altLang="en-US" sz="3400" b="1" dirty="0">
                <a:solidFill>
                  <a:srgbClr val="FFFF00"/>
                </a:solidFill>
                <a:ea typeface="微软雅黑" panose="020B0503020204020204" pitchFamily="34" charset="-122"/>
              </a:rPr>
              <a:t>惟有基督在我们还作罪人的时候为我们死，　神的爱就在此向我们显明了。</a:t>
            </a:r>
          </a:p>
          <a:p>
            <a:pPr algn="l">
              <a:lnSpc>
                <a:spcPct val="112000"/>
              </a:lnSpc>
            </a:pPr>
            <a:r>
              <a:rPr lang="en-US" altLang="zh-CN" sz="3400" b="1" dirty="0">
                <a:solidFill>
                  <a:schemeClr val="bg1"/>
                </a:solidFill>
                <a:ea typeface="微软雅黑" panose="020B0503020204020204" pitchFamily="34" charset="-122"/>
              </a:rPr>
              <a:t>But God demonstrates His own love toward us, in that while we were still sinners, Christ died for us.</a:t>
            </a:r>
          </a:p>
        </p:txBody>
      </p:sp>
    </p:spTree>
    <p:extLst>
      <p:ext uri="{BB962C8B-B14F-4D97-AF65-F5344CB8AC3E}">
        <p14:creationId xmlns:p14="http://schemas.microsoft.com/office/powerpoint/2010/main" val="23075571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哥林多后书 </a:t>
            </a:r>
            <a:r>
              <a:rPr lang="en-US" altLang="zh-CN" sz="3400" b="1" u="sng" dirty="0">
                <a:solidFill>
                  <a:schemeClr val="bg1"/>
                </a:solidFill>
                <a:ea typeface="微软雅黑" panose="020B0503020204020204" pitchFamily="34" charset="-122"/>
              </a:rPr>
              <a:t>2 Corinthians 5:15</a:t>
            </a:r>
            <a:r>
              <a:rPr lang="zh-CN" altLang="en-US" sz="3400" b="1" u="sng" dirty="0">
                <a:solidFill>
                  <a:schemeClr val="bg1"/>
                </a:solidFill>
                <a:ea typeface="微软雅黑" panose="020B0503020204020204" pitchFamily="34" charset="-122"/>
              </a:rPr>
              <a:t>，</a:t>
            </a:r>
            <a:r>
              <a:rPr lang="en-US" altLang="zh-CN" sz="3400" b="1" u="sng" dirty="0">
                <a:solidFill>
                  <a:schemeClr val="bg1"/>
                </a:solidFill>
                <a:ea typeface="微软雅黑" panose="020B0503020204020204" pitchFamily="34" charset="-122"/>
              </a:rPr>
              <a:t>17】</a:t>
            </a:r>
          </a:p>
          <a:p>
            <a:pPr algn="l">
              <a:lnSpc>
                <a:spcPct val="112000"/>
              </a:lnSpc>
            </a:pPr>
            <a:r>
              <a:rPr lang="en-US" altLang="zh-CN" sz="3400" b="1" dirty="0">
                <a:solidFill>
                  <a:srgbClr val="FFFF00"/>
                </a:solidFill>
                <a:ea typeface="微软雅黑" panose="020B0503020204020204" pitchFamily="34" charset="-122"/>
              </a:rPr>
              <a:t>15 </a:t>
            </a:r>
            <a:r>
              <a:rPr lang="zh-CN" altLang="en-US" sz="3400" b="1" dirty="0">
                <a:solidFill>
                  <a:srgbClr val="FFFF00"/>
                </a:solidFill>
                <a:ea typeface="微软雅黑" panose="020B0503020204020204" pitchFamily="34" charset="-122"/>
              </a:rPr>
              <a:t>并且祂替众人死，是叫那些活着的人不再为自己活，乃为替他们死而复活的主活。</a:t>
            </a:r>
          </a:p>
          <a:p>
            <a:pPr algn="l">
              <a:lnSpc>
                <a:spcPct val="112000"/>
              </a:lnSpc>
            </a:pPr>
            <a:r>
              <a:rPr lang="en-US" altLang="zh-CN" sz="3400" b="1" dirty="0">
                <a:solidFill>
                  <a:schemeClr val="bg1"/>
                </a:solidFill>
                <a:ea typeface="微软雅黑" panose="020B0503020204020204" pitchFamily="34" charset="-122"/>
              </a:rPr>
              <a:t>and He died for all, that those who live should live no longer for themselves, but for Him who died for them and rose again.</a:t>
            </a:r>
          </a:p>
          <a:p>
            <a:pPr algn="l">
              <a:lnSpc>
                <a:spcPct val="112000"/>
              </a:lnSpc>
            </a:pPr>
            <a:r>
              <a:rPr lang="en-US" altLang="zh-CN" sz="3400" b="1" dirty="0">
                <a:solidFill>
                  <a:srgbClr val="FFFF00"/>
                </a:solidFill>
                <a:ea typeface="微软雅黑" panose="020B0503020204020204" pitchFamily="34" charset="-122"/>
              </a:rPr>
              <a:t>17 </a:t>
            </a:r>
            <a:r>
              <a:rPr lang="zh-CN" altLang="en-US" sz="3400" b="1" dirty="0">
                <a:solidFill>
                  <a:srgbClr val="FFFF00"/>
                </a:solidFill>
                <a:ea typeface="微软雅黑" panose="020B0503020204020204" pitchFamily="34" charset="-122"/>
              </a:rPr>
              <a:t>若有人在基督里，他就是新造的人，旧事已过，都变成新的了。</a:t>
            </a:r>
          </a:p>
          <a:p>
            <a:pPr algn="l">
              <a:lnSpc>
                <a:spcPct val="112000"/>
              </a:lnSpc>
            </a:pPr>
            <a:r>
              <a:rPr lang="en-US" altLang="zh-CN" sz="3400" b="1" dirty="0">
                <a:solidFill>
                  <a:schemeClr val="bg1"/>
                </a:solidFill>
                <a:ea typeface="微软雅黑" panose="020B0503020204020204" pitchFamily="34" charset="-122"/>
              </a:rPr>
              <a:t>Therefore, if anyone is in Christ, he is a new creation; old things have passed away; behold, all things have become new.</a:t>
            </a:r>
          </a:p>
          <a:p>
            <a:pPr algn="l">
              <a:lnSpc>
                <a:spcPct val="112000"/>
              </a:lnSpc>
            </a:pPr>
            <a:endParaRPr lang="en-US" altLang="zh-CN" sz="34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1789216933"/>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Default Design 13">
      <a:dk1>
        <a:srgbClr val="336699"/>
      </a:dk1>
      <a:lt1>
        <a:srgbClr val="FFFFFF"/>
      </a:lt1>
      <a:dk2>
        <a:srgbClr val="000000"/>
      </a:dk2>
      <a:lt2>
        <a:srgbClr val="66FFFF"/>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DFYuanMedium-B5"/>
        <a:ea typeface="DFYuanMedium-B5"/>
        <a:cs typeface=""/>
      </a:majorFont>
      <a:minorFont>
        <a:latin typeface="DFYuanMedium-B5"/>
        <a:ea typeface="DFYuanMedium-B5"/>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000" b="1" i="0" u="sng" strike="noStrike" cap="none" normalizeH="0" baseline="0" smtClean="0">
            <a:ln>
              <a:noFill/>
            </a:ln>
            <a:solidFill>
              <a:schemeClr val="tx2"/>
            </a:solidFill>
            <a:effectLst/>
            <a:latin typeface="新細明體" pitchFamily="18" charset="-12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zh-TW" altLang="en-US" sz="2000" b="1" i="0" u="sng" strike="noStrike" cap="none" normalizeH="0" baseline="0" smtClean="0">
            <a:ln>
              <a:noFill/>
            </a:ln>
            <a:solidFill>
              <a:schemeClr val="tx2"/>
            </a:solidFill>
            <a:effectLst/>
            <a:latin typeface="新細明體" pitchFamily="18" charset="-120"/>
            <a:ea typeface="新細明體" pitchFamily="18" charset="-12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336699"/>
        </a:dk1>
        <a:lt1>
          <a:srgbClr val="FFFFFF"/>
        </a:lt1>
        <a:dk2>
          <a:srgbClr val="000000"/>
        </a:dk2>
        <a:lt2>
          <a:srgbClr val="66FFFF"/>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113428</TotalTime>
  <Words>2523</Words>
  <Application>Microsoft Office PowerPoint</Application>
  <PresentationFormat>On-screen Show (4:3)</PresentationFormat>
  <Paragraphs>101</Paragraphs>
  <Slides>27</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27</vt:i4>
      </vt:variant>
    </vt:vector>
  </HeadingPairs>
  <TitlesOfParts>
    <vt:vector size="37" baseType="lpstr">
      <vt:lpstr>DFYuanMedium-B5</vt:lpstr>
      <vt:lpstr>KaiTi</vt:lpstr>
      <vt:lpstr>微软雅黑</vt:lpstr>
      <vt:lpstr>Arial</vt:lpstr>
      <vt:lpstr>Calibri</vt:lpstr>
      <vt:lpstr>Calibri Light</vt:lpstr>
      <vt:lpstr>Garamond</vt:lpstr>
      <vt:lpstr>3_Office Theme</vt:lpstr>
      <vt:lpstr>1_Default Design</vt:lpstr>
      <vt:lpstr>Office 主题</vt:lpstr>
      <vt:lpstr>PowerPoint Presentation</vt:lpstr>
      <vt:lpstr>你把自己献给谁？ Conform to Who You 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主我願單屬你</dc:title>
  <dc:creator>Fwu-Shan Shieh</dc:creator>
  <cp:lastModifiedBy>BCCC_User</cp:lastModifiedBy>
  <cp:revision>816</cp:revision>
  <dcterms:created xsi:type="dcterms:W3CDTF">2005-10-06T16:33:29Z</dcterms:created>
  <dcterms:modified xsi:type="dcterms:W3CDTF">2026-09-20T17:58:25Z</dcterms:modified>
</cp:coreProperties>
</file>