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8" r:id="rId2"/>
    <p:sldId id="3931" r:id="rId3"/>
    <p:sldId id="3935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60" y="-6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历史文法解经（安提阿学派）的负面影响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错误的“文本（字句）主义”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过度理性化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对基督神性的理解明显欠缺</a:t>
            </a:r>
          </a:p>
        </p:txBody>
      </p:sp>
    </p:spTree>
    <p:extLst>
      <p:ext uri="{BB962C8B-B14F-4D97-AF65-F5344CB8AC3E}">
        <p14:creationId xmlns:p14="http://schemas.microsoft.com/office/powerpoint/2010/main" val="158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 历史文法解经（安提阿学派）与巴克莱</a:t>
            </a:r>
            <a:r>
              <a:rPr lang="en-US" altLang="zh-CN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William Barclay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巴克莱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William Barclay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对基督神性的错误描述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对“童女生子”的错误态度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常把“神迹”解释成自然现象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对魔鬼错误的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解释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4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 历史文法解经（安提阿学派）与巴克莱</a:t>
            </a:r>
            <a:r>
              <a:rPr lang="en-US" altLang="zh-CN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William Barclay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•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《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罗</a:t>
            </a:r>
            <a:r>
              <a:rPr lang="en-US" altLang="zh-CN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9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章</a:t>
            </a:r>
            <a:r>
              <a:rPr lang="en-US" altLang="zh-CN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》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“神的拣选”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的错误解释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否定“永刑”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历史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背景超过了经文本身</a:t>
            </a:r>
          </a:p>
          <a:p>
            <a:pPr algn="l">
              <a:lnSpc>
                <a:spcPct val="150000"/>
              </a:lnSpc>
            </a:pP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	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为何提起巴克莱？</a:t>
            </a:r>
          </a:p>
        </p:txBody>
      </p:sp>
    </p:spTree>
    <p:extLst>
      <p:ext uri="{BB962C8B-B14F-4D97-AF65-F5344CB8AC3E}">
        <p14:creationId xmlns:p14="http://schemas.microsoft.com/office/powerpoint/2010/main" val="235815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15587</TotalTime>
  <Words>40</Words>
  <Application>Microsoft Office PowerPoint</Application>
  <PresentationFormat>全屏显示(4:3)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1437</cp:revision>
  <dcterms:created xsi:type="dcterms:W3CDTF">2018-02-16T18:09:56Z</dcterms:created>
  <dcterms:modified xsi:type="dcterms:W3CDTF">2026-09-20T06:59:14Z</dcterms:modified>
</cp:coreProperties>
</file>