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1"/>
  </p:sldMasterIdLst>
  <p:notesMasterIdLst>
    <p:notesMasterId r:id="rId14"/>
  </p:notesMasterIdLst>
  <p:handoutMasterIdLst>
    <p:handoutMasterId r:id="rId15"/>
  </p:handoutMasterIdLst>
  <p:sldIdLst>
    <p:sldId id="5643" r:id="rId2"/>
    <p:sldId id="5646" r:id="rId3"/>
    <p:sldId id="5647" r:id="rId4"/>
    <p:sldId id="5648" r:id="rId5"/>
    <p:sldId id="5649" r:id="rId6"/>
    <p:sldId id="5650" r:id="rId7"/>
    <p:sldId id="5651" r:id="rId8"/>
    <p:sldId id="5644" r:id="rId9"/>
    <p:sldId id="5645" r:id="rId10"/>
    <p:sldId id="5652" r:id="rId11"/>
    <p:sldId id="5653" r:id="rId12"/>
    <p:sldId id="5625" r:id="rId1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274" autoAdjust="0"/>
    <p:restoredTop sz="94660"/>
  </p:normalViewPr>
  <p:slideViewPr>
    <p:cSldViewPr>
      <p:cViewPr>
        <p:scale>
          <a:sx n="60" d="100"/>
          <a:sy n="60" d="100"/>
        </p:scale>
        <p:origin x="-274" y="-8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5FF88A4-DA15-44AE-9ACB-2C0F00349ACB}" type="datetimeFigureOut">
              <a:rPr lang="zh-CN" altLang="en-US"/>
              <a:pPr>
                <a:defRPr/>
              </a:pPr>
              <a:t>2026/9/25</a:t>
            </a:fld>
            <a:endParaRPr lang="zh-CN" altLang="en-US" dirty="0"/>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DFEFF22-6FBB-4B82-B223-80991887E2F0}" type="slidenum">
              <a:rPr lang="zh-CN" altLang="en-US"/>
              <a:pPr>
                <a:defRPr/>
              </a:pPr>
              <a:t>‹#›</a:t>
            </a:fld>
            <a:endParaRPr lang="zh-CN" altLang="en-US" dirty="0"/>
          </a:p>
        </p:txBody>
      </p:sp>
    </p:spTree>
    <p:extLst>
      <p:ext uri="{BB962C8B-B14F-4D97-AF65-F5344CB8AC3E}">
        <p14:creationId xmlns:p14="http://schemas.microsoft.com/office/powerpoint/2010/main" val="1628349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825422E-ADD0-4F91-A41D-C1A34FECA782}" type="datetimeFigureOut">
              <a:rPr lang="zh-CN" altLang="en-US"/>
              <a:pPr>
                <a:defRPr/>
              </a:pPr>
              <a:t>2026/9/25</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smtClean="0"/>
              <a:t>按一下此處編輯母版文本樣式</a:t>
            </a:r>
            <a:endParaRPr lang="zh-CN" altLang="en-US" smtClean="0"/>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FB4920C-7358-4336-83CC-4FE3C101A02B}" type="slidenum">
              <a:rPr lang="zh-CN" altLang="en-US"/>
              <a:pPr>
                <a:defRPr/>
              </a:pPr>
              <a:t>‹#›</a:t>
            </a:fld>
            <a:endParaRPr lang="zh-CN" altLang="en-US" dirty="0"/>
          </a:p>
        </p:txBody>
      </p:sp>
    </p:spTree>
    <p:extLst>
      <p:ext uri="{BB962C8B-B14F-4D97-AF65-F5344CB8AC3E}">
        <p14:creationId xmlns:p14="http://schemas.microsoft.com/office/powerpoint/2010/main" val="11380856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7139B5F6-6126-490E-A5EC-A0B9504010A5}" type="datetimeFigureOut">
              <a:rPr lang="zh-CN" altLang="en-US" smtClean="0"/>
              <a:pPr>
                <a:defRPr/>
              </a:pPr>
              <a:t>2026/9/25</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9B65023B-6A3C-4EA3-AE66-5A6D6590E647}" type="slidenum">
              <a:rPr lang="zh-CN" altLang="en-US" smtClean="0"/>
              <a:pPr>
                <a:defRPr/>
              </a:pPr>
              <a:t>‹#›</a:t>
            </a:fld>
            <a:endParaRPr lang="zh-CN" altLang="en-US" dirty="0"/>
          </a:p>
        </p:txBody>
      </p:sp>
    </p:spTree>
    <p:extLst>
      <p:ext uri="{BB962C8B-B14F-4D97-AF65-F5344CB8AC3E}">
        <p14:creationId xmlns:p14="http://schemas.microsoft.com/office/powerpoint/2010/main" val="11541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0E26566-709C-466C-A58E-888040DB09C0}" type="datetimeFigureOut">
              <a:rPr lang="zh-CN" altLang="en-US" smtClean="0"/>
              <a:pPr>
                <a:defRPr/>
              </a:pPr>
              <a:t>2026/9/25</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656D1800-9FCF-4317-920B-EE4D25C28943}" type="slidenum">
              <a:rPr lang="zh-CN" altLang="en-US" smtClean="0"/>
              <a:pPr>
                <a:defRPr/>
              </a:pPr>
              <a:t>‹#›</a:t>
            </a:fld>
            <a:endParaRPr lang="zh-CN" altLang="en-US" dirty="0"/>
          </a:p>
        </p:txBody>
      </p:sp>
    </p:spTree>
    <p:extLst>
      <p:ext uri="{BB962C8B-B14F-4D97-AF65-F5344CB8AC3E}">
        <p14:creationId xmlns:p14="http://schemas.microsoft.com/office/powerpoint/2010/main" val="2050342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a:defRPr/>
            </a:pPr>
            <a:fld id="{086BCFBF-7E71-447B-87B1-D232EB2FAD6B}" type="datetimeFigureOut">
              <a:rPr lang="zh-CN" altLang="en-US" smtClean="0"/>
              <a:pPr>
                <a:defRPr/>
              </a:pPr>
              <a:t>2026/9/25</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7EEC1C10-A0E9-48D0-8E46-CD6986F599C9}" type="slidenum">
              <a:rPr lang="zh-CN" altLang="en-US" smtClean="0"/>
              <a:pPr>
                <a:defRPr/>
              </a:pPr>
              <a:t>‹#›</a:t>
            </a:fld>
            <a:endParaRPr lang="zh-CN" altLang="en-US" dirty="0"/>
          </a:p>
        </p:txBody>
      </p:sp>
    </p:spTree>
    <p:extLst>
      <p:ext uri="{BB962C8B-B14F-4D97-AF65-F5344CB8AC3E}">
        <p14:creationId xmlns:p14="http://schemas.microsoft.com/office/powerpoint/2010/main" val="305425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C4DFE745-25E9-41AF-92A2-C5E6FFDD60E1}" type="datetimeFigureOut">
              <a:rPr lang="zh-CN" altLang="en-US" smtClean="0"/>
              <a:pPr>
                <a:defRPr/>
              </a:pPr>
              <a:t>2026/9/25</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13E18E86-74EB-473B-91FB-AE4B23832EE1}" type="slidenum">
              <a:rPr lang="zh-CN" altLang="en-US" smtClean="0"/>
              <a:pPr>
                <a:defRPr/>
              </a:pPr>
              <a:t>‹#›</a:t>
            </a:fld>
            <a:endParaRPr lang="zh-CN" altLang="en-US" dirty="0"/>
          </a:p>
        </p:txBody>
      </p:sp>
    </p:spTree>
    <p:extLst>
      <p:ext uri="{BB962C8B-B14F-4D97-AF65-F5344CB8AC3E}">
        <p14:creationId xmlns:p14="http://schemas.microsoft.com/office/powerpoint/2010/main" val="218436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7AA40F68-E40F-4345-9A9A-3DD81DE60C73}" type="datetimeFigureOut">
              <a:rPr lang="zh-CN" altLang="en-US" smtClean="0"/>
              <a:pPr>
                <a:defRPr/>
              </a:pPr>
              <a:t>2026/9/25</a:t>
            </a:fld>
            <a:endParaRPr lang="zh-CN" altLang="en-US" dirty="0"/>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06416818-4404-48B1-B5E7-E8B275A34C49}" type="slidenum">
              <a:rPr lang="zh-CN" altLang="en-US" smtClean="0"/>
              <a:pPr>
                <a:defRPr/>
              </a:pPr>
              <a:t>‹#›</a:t>
            </a:fld>
            <a:endParaRPr lang="zh-CN" altLang="en-US" dirty="0"/>
          </a:p>
        </p:txBody>
      </p:sp>
    </p:spTree>
    <p:extLst>
      <p:ext uri="{BB962C8B-B14F-4D97-AF65-F5344CB8AC3E}">
        <p14:creationId xmlns:p14="http://schemas.microsoft.com/office/powerpoint/2010/main" val="2316343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4A8EBF2B-C289-4CAE-9C5A-9C852E19519D}" type="datetimeFigureOut">
              <a:rPr lang="zh-CN" altLang="en-US" smtClean="0"/>
              <a:pPr>
                <a:defRPr/>
              </a:pPr>
              <a:t>2026/9/25</a:t>
            </a:fld>
            <a:endParaRPr lang="zh-CN" altLang="en-US" dirty="0"/>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66CA6B60-DC72-4131-94D4-FD3CAE94C680}" type="slidenum">
              <a:rPr lang="zh-CN" altLang="en-US" smtClean="0"/>
              <a:pPr>
                <a:defRPr/>
              </a:pPr>
              <a:t>‹#›</a:t>
            </a:fld>
            <a:endParaRPr lang="zh-CN" altLang="en-US" dirty="0"/>
          </a:p>
        </p:txBody>
      </p:sp>
    </p:spTree>
    <p:extLst>
      <p:ext uri="{BB962C8B-B14F-4D97-AF65-F5344CB8AC3E}">
        <p14:creationId xmlns:p14="http://schemas.microsoft.com/office/powerpoint/2010/main" val="47192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0755167-7E1B-4E1E-BC04-503C5BF8BA2C}" type="datetimeFigureOut">
              <a:rPr lang="zh-CN" altLang="en-US" smtClean="0"/>
              <a:pPr>
                <a:defRPr/>
              </a:pPr>
              <a:t>2026/9/25</a:t>
            </a:fld>
            <a:endParaRPr lang="zh-CN" altLang="en-US" dirty="0"/>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DDA7F80B-CD6D-4911-8D5B-0E6E070FBD9E}" type="slidenum">
              <a:rPr lang="zh-CN" altLang="en-US" smtClean="0"/>
              <a:pPr>
                <a:defRPr/>
              </a:pPr>
              <a:t>‹#›</a:t>
            </a:fld>
            <a:endParaRPr lang="zh-CN" altLang="en-US" dirty="0"/>
          </a:p>
        </p:txBody>
      </p:sp>
    </p:spTree>
    <p:extLst>
      <p:ext uri="{BB962C8B-B14F-4D97-AF65-F5344CB8AC3E}">
        <p14:creationId xmlns:p14="http://schemas.microsoft.com/office/powerpoint/2010/main" val="977898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A3417081-F110-4DC0-8744-20C5B5A16697}" type="datetimeFigureOut">
              <a:rPr lang="zh-CN" altLang="en-US" smtClean="0"/>
              <a:pPr>
                <a:defRPr/>
              </a:pPr>
              <a:t>2026/9/25</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84D4A510-9858-4138-9E0E-74180DAEC5EC}" type="slidenum">
              <a:rPr lang="zh-CN" altLang="en-US" smtClean="0"/>
              <a:pPr>
                <a:defRPr/>
              </a:pPr>
              <a:t>‹#›</a:t>
            </a:fld>
            <a:endParaRPr lang="zh-CN" altLang="en-US" dirty="0"/>
          </a:p>
        </p:txBody>
      </p:sp>
    </p:spTree>
    <p:extLst>
      <p:ext uri="{BB962C8B-B14F-4D97-AF65-F5344CB8AC3E}">
        <p14:creationId xmlns:p14="http://schemas.microsoft.com/office/powerpoint/2010/main" val="183609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F5439424-2F4D-4107-8821-7DAB63618D84}" type="datetimeFigureOut">
              <a:rPr lang="zh-CN" altLang="en-US" smtClean="0"/>
              <a:pPr>
                <a:defRPr/>
              </a:pPr>
              <a:t>2026/9/25</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01BA6713-7E43-4DA7-88F4-4DB161994D6B}" type="slidenum">
              <a:rPr lang="zh-CN" altLang="en-US" smtClean="0"/>
              <a:pPr>
                <a:defRPr/>
              </a:pPr>
              <a:t>‹#›</a:t>
            </a:fld>
            <a:endParaRPr lang="zh-CN" altLang="en-US" dirty="0"/>
          </a:p>
        </p:txBody>
      </p:sp>
    </p:spTree>
    <p:extLst>
      <p:ext uri="{BB962C8B-B14F-4D97-AF65-F5344CB8AC3E}">
        <p14:creationId xmlns:p14="http://schemas.microsoft.com/office/powerpoint/2010/main" val="353174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4090D6E-9A13-4644-A4C1-22BE64C39E05}" type="datetimeFigureOut">
              <a:rPr lang="zh-CN" altLang="en-US" smtClean="0"/>
              <a:pPr>
                <a:defRPr/>
              </a:pPr>
              <a:t>2026/9/25</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28684164-7E1A-40D4-8814-0A5BCF4E4CD3}" type="slidenum">
              <a:rPr lang="zh-CN" altLang="en-US" smtClean="0"/>
              <a:pPr>
                <a:defRPr/>
              </a:pPr>
              <a:t>‹#›</a:t>
            </a:fld>
            <a:endParaRPr lang="zh-CN" altLang="en-US" dirty="0"/>
          </a:p>
        </p:txBody>
      </p:sp>
    </p:spTree>
    <p:extLst>
      <p:ext uri="{BB962C8B-B14F-4D97-AF65-F5344CB8AC3E}">
        <p14:creationId xmlns:p14="http://schemas.microsoft.com/office/powerpoint/2010/main" val="4148422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DC8889E9-B0E2-4B6A-A1AD-98D2F671A2DE}" type="datetimeFigureOut">
              <a:rPr lang="zh-CN" altLang="en-US" smtClean="0"/>
              <a:pPr>
                <a:defRPr/>
              </a:pPr>
              <a:t>2026/9/25</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372112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48000">
              <a:schemeClr val="accent5">
                <a:lumMod val="50000"/>
              </a:schemeClr>
            </a:gs>
            <a:gs pos="69000">
              <a:schemeClr val="accent5">
                <a:lumMod val="50000"/>
              </a:schemeClr>
            </a:gs>
            <a:gs pos="97000">
              <a:schemeClr val="accent5">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C8889E9-B0E2-4B6A-A1AD-98D2F671A2DE}" type="datetimeFigureOut">
              <a:rPr lang="zh-CN" altLang="en-US" smtClean="0"/>
              <a:pPr>
                <a:defRPr/>
              </a:pPr>
              <a:t>2026/9/25</a:t>
            </a:fld>
            <a:endParaRPr lang="zh-CN"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16883358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10:1-14】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非利士人与以色列人争战，以色列人在非利士人面前逃跑，在基利波山有被杀仆倒的</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Now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Philistines fought against Israel; and the men of Israel fled from before the Philistines, and fell slain on Mount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Gilboa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非利士人紧追扫罗和他儿子们，就杀了扫罗的儿子约拿单、亚比拿达、麦基舒亚</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Then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Philistines followed hard after Saul and his sons. And the Philistines killed Jonathan,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Abinadab</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Malchishua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Saul’s sons.</a:t>
            </a: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10:1-14】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势派甚大，扫罗被弓箭手追上，射伤甚重</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The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battle became fierce against Saul. The archers hit him, and he was wounded by the archers.</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就吩咐拿他兵器的人说：“你拔出刀来，将我刺死，免得那些未受割礼的人来凌辱我。”但拿兵器的人甚惧怕，不肯刺他</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b="1" kern="100" dirty="0" smtClean="0">
                <a:latin typeface="微软雅黑" panose="020B0503020204020204" pitchFamily="34" charset="-122"/>
                <a:ea typeface="微软雅黑" panose="020B0503020204020204" pitchFamily="34" charset="-122"/>
                <a:cs typeface="Calibri" panose="020F0502020204030204" pitchFamily="34" charset="0"/>
              </a:rPr>
              <a:t>Then </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Saul said to his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armorbearer</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“Draw your sword, and thrust me through with it, lest these uncircumcised men come and abuse me.” But his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armorbearer</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would not, for he was greatly afraid. Therefore Saul took a sword and fell on it.</a:t>
            </a:r>
          </a:p>
        </p:txBody>
      </p:sp>
    </p:spTree>
    <p:extLst>
      <p:ext uri="{BB962C8B-B14F-4D97-AF65-F5344CB8AC3E}">
        <p14:creationId xmlns:p14="http://schemas.microsoft.com/office/powerpoint/2010/main" val="1927589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10:1-14】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扫罗就自己伏在刀上死了；拿兵器的人见扫罗已死，也伏在刀上死了</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when his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armorbearer</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saw that Saul was dead, he also fell on his sword and died.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这样，扫罗和他三个儿子，并他的全家都一同死亡</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So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Saul and his three sons died, and all his house died together.</a:t>
            </a:r>
          </a:p>
        </p:txBody>
      </p:sp>
    </p:spTree>
    <p:extLst>
      <p:ext uri="{BB962C8B-B14F-4D97-AF65-F5344CB8AC3E}">
        <p14:creationId xmlns:p14="http://schemas.microsoft.com/office/powerpoint/2010/main" val="1927589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10:1-14】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住平原的以色列众人见以色列军兵逃跑，扫罗和他儿子都死了，也就弃城逃跑，非利士人便来住在其中。</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And when all the men of Israel who were in the valley saw that they had fled and that Saul and his sons were dead, they forsook their cities and fled; then the Philistines came and dwelt in them.</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次日，非利士人来剥那被杀之人的衣服，看见扫罗和他儿子仆倒在基利波山，</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So it happened the next day, when the Philistines came to strip the slain, that they found Saul and his sons fallen on Mount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Gilboa</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19275894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10:1-14】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就剥了他的军装，割下他的首级，打发人到非利士地的四境（“到”或作“送到”）报信与他们的偶像和众民，</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And they stripped him and took his head and his armor, and sent word throughout the land of the Philistines to proclaim the news in the temple of their idols and among the people.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又将扫罗的军装放在他们神的庙里，将他的首级钉在大衮庙中。</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Then they put his armor in the temple of their gods, and fastened his head in the temple of Dagon.</a:t>
            </a:r>
          </a:p>
        </p:txBody>
      </p:sp>
    </p:spTree>
    <p:extLst>
      <p:ext uri="{BB962C8B-B14F-4D97-AF65-F5344CB8AC3E}">
        <p14:creationId xmlns:p14="http://schemas.microsoft.com/office/powerpoint/2010/main" val="1927589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10:1-14】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基列雅比人听见非利士人向扫罗所行的一切事</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when all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Jabesh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Gilead heard all that the Philistines had done to Saul,</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他们中间所有的勇士就起身前去，将扫罗和他儿子的尸身送到雅比，将他们的尸骨葬在雅比的橡树下，就禁食七日</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all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 valiant men arose and took the body of Saul and the bodies of his sons; and they brought them to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Jabesh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buried their bones under the tamarisk tree at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Jabesh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fasted seven days.</a:t>
            </a:r>
          </a:p>
        </p:txBody>
      </p:sp>
    </p:spTree>
    <p:extLst>
      <p:ext uri="{BB962C8B-B14F-4D97-AF65-F5344CB8AC3E}">
        <p14:creationId xmlns:p14="http://schemas.microsoft.com/office/powerpoint/2010/main" val="1927589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10:1-14】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这样，扫罗死了，因为他干犯耶和华，没有遵守耶和华的命，又因他求问交鬼的妇人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So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Saul died for his unfaithfulness which he had committed against the Lord, because he did not keep the word of the Lord, and also because he consulted a medium for guidance.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没有求问耶和华，所以耶和华使他被杀，把国归于耶西的儿子大卫。</a:t>
            </a:r>
          </a:p>
          <a:p>
            <a:pPr marL="0" indent="0" algn="just">
              <a:lnSpc>
                <a:spcPct val="112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But he did not inquire of the Lord; therefore He killed him, and turned the kingdom over to David the son of Jesse.</a:t>
            </a:r>
          </a:p>
        </p:txBody>
      </p:sp>
    </p:spTree>
    <p:extLst>
      <p:ext uri="{BB962C8B-B14F-4D97-AF65-F5344CB8AC3E}">
        <p14:creationId xmlns:p14="http://schemas.microsoft.com/office/powerpoint/2010/main" val="1232370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经文</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简述：</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非利士人击败扫罗的军队；扫罗死亡（</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1-7</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非利士人的胜利（</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8-10</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基列雅比人葬埋扫罗的尸体（</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11</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12</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扫罗灭亡的原因（</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13</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14</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扫</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罗之死</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罪可怕的后果</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绝望而自杀（靠自己的结果）</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骄傲而自杀</a:t>
            </a:r>
          </a:p>
          <a:p>
            <a:pPr lvl="1" algn="just">
              <a:lnSpc>
                <a:spcPct val="120000"/>
              </a:lnSpc>
            </a:pP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 	与参孙受辱</a:t>
            </a: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对比</a:t>
            </a: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lvl="1" algn="just">
              <a:lnSpc>
                <a:spcPct val="120000"/>
              </a:lnSpc>
            </a:pP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 	与大卫受辱</a:t>
            </a: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对比</a:t>
            </a:r>
            <a:endPar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marL="457200" lvl="1" indent="0" algn="just">
              <a:lnSpc>
                <a:spcPct val="120000"/>
              </a:lnSpc>
              <a:buNone/>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不信神而自杀</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扫罗虽是自杀，依然是“神使他被杀”</a:t>
            </a:r>
          </a:p>
        </p:txBody>
      </p:sp>
    </p:spTree>
    <p:extLst>
      <p:ext uri="{BB962C8B-B14F-4D97-AF65-F5344CB8AC3E}">
        <p14:creationId xmlns:p14="http://schemas.microsoft.com/office/powerpoint/2010/main" val="3798371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人</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眼中的扫罗</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开国君王</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百姓爱戴扫罗王</a:t>
            </a:r>
          </a:p>
          <a:p>
            <a:pPr lvl="1" algn="just">
              <a:lnSpc>
                <a:spcPct val="150000"/>
              </a:lnSpc>
            </a:pP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大卫钦佩扫罗</a:t>
            </a: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王</a:t>
            </a:r>
            <a:endPar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lvl="1" algn="just">
              <a:lnSpc>
                <a:spcPct val="150000"/>
              </a:lnSpc>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称职的父亲</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自尊的君王</a:t>
            </a:r>
          </a:p>
        </p:txBody>
      </p:sp>
    </p:spTree>
    <p:extLst>
      <p:ext uri="{BB962C8B-B14F-4D97-AF65-F5344CB8AC3E}">
        <p14:creationId xmlns:p14="http://schemas.microsoft.com/office/powerpoint/2010/main" val="41207496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神</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三次宣告废掉扫罗</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第一次，	</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私自</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献祭。</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第二次，	私留当灭之物</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第三次，	求问交鬼的妇人</a:t>
            </a:r>
          </a:p>
        </p:txBody>
      </p:sp>
    </p:spTree>
    <p:extLst>
      <p:ext uri="{BB962C8B-B14F-4D97-AF65-F5344CB8AC3E}">
        <p14:creationId xmlns:p14="http://schemas.microsoft.com/office/powerpoint/2010/main" val="41207496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55" y="0"/>
            <a:ext cx="9144000" cy="6858000"/>
          </a:xfrm>
        </p:spPr>
        <p:txBody>
          <a:bodyPr>
            <a:noAutofit/>
          </a:bodyPr>
          <a:lstStyle/>
          <a:p>
            <a:pPr marL="0" indent="0" algn="just">
              <a:lnSpc>
                <a:spcPct val="120000"/>
              </a:lnSpc>
              <a:buNone/>
            </a:pPr>
            <a:r>
              <a:rPr lang="zh-CN" altLang="en-US" sz="2200" b="1" u="sng" kern="100" dirty="0" smtClean="0">
                <a:latin typeface="微软雅黑" panose="020B0503020204020204" pitchFamily="34" charset="-122"/>
                <a:ea typeface="微软雅黑" panose="020B0503020204020204" pitchFamily="34" charset="-122"/>
                <a:cs typeface="Calibri" panose="020F0502020204030204" pitchFamily="34" charset="0"/>
              </a:rPr>
              <a:t>问题讨论：</a:t>
            </a:r>
          </a:p>
          <a:p>
            <a:pPr marL="514350" indent="-514350" algn="just">
              <a:lnSpc>
                <a:spcPct val="120000"/>
              </a:lnSpc>
              <a:buAutoNum type="arabicParenR"/>
            </a:pP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根据</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扫罗之死，以及圣经中其他的人物事例，讨论基督徒正确的羞耻感应是怎样？应为哪些事感到羞耻？不应为哪些事感到羞耻</a:t>
            </a: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分享</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自己曾觉得羞愧难堪，但后来觉得并不应羞愧的事，为什么有此转变？反之，分享自己曾未觉羞愧，但后来倍觉羞愧的事，为何有此转变？</a:t>
            </a: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撒</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上</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28:6》</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记载扫罗“求问神，神却不回答他”，但</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代上</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10:14》</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却说扫罗“没有求问神”。两处记载是否矛盾？怎样的“求问”，在神眼中并不是真心的求问？我们该怎样求问神？</a:t>
            </a: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117361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84268</TotalTime>
  <Words>993</Words>
  <Application>Microsoft Office PowerPoint</Application>
  <PresentationFormat>全屏显示(4:3)</PresentationFormat>
  <Paragraphs>62</Paragraphs>
  <Slides>12</Slides>
  <Notes>0</Notes>
  <HiddenSlides>0</HiddenSlides>
  <MMClips>0</MMClips>
  <ScaleCrop>false</ScaleCrop>
  <HeadingPairs>
    <vt:vector size="4" baseType="variant">
      <vt:variant>
        <vt:lpstr>主题</vt:lpstr>
      </vt:variant>
      <vt:variant>
        <vt:i4>1</vt:i4>
      </vt:variant>
      <vt:variant>
        <vt:lpstr>幻灯片标题</vt:lpstr>
      </vt:variant>
      <vt:variant>
        <vt:i4>12</vt:i4>
      </vt:variant>
    </vt:vector>
  </HeadingPairs>
  <TitlesOfParts>
    <vt:vector size="13"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Windows 用户</dc:creator>
  <cp:lastModifiedBy>user</cp:lastModifiedBy>
  <cp:revision>2581</cp:revision>
  <dcterms:created xsi:type="dcterms:W3CDTF">2014-02-25T17:54:08Z</dcterms:created>
  <dcterms:modified xsi:type="dcterms:W3CDTF">2026-09-25T17:37:47Z</dcterms:modified>
</cp:coreProperties>
</file>