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918" r:id="rId2"/>
    <p:sldId id="3931" r:id="rId3"/>
    <p:sldId id="3935" r:id="rId4"/>
    <p:sldId id="3936" r:id="rId5"/>
    <p:sldId id="3937" r:id="rId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浅色样式 1 - 强调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2054" autoAdjust="0"/>
    <p:restoredTop sz="94660"/>
  </p:normalViewPr>
  <p:slideViewPr>
    <p:cSldViewPr snapToGrid="0">
      <p:cViewPr>
        <p:scale>
          <a:sx n="90" d="100"/>
          <a:sy n="90" d="100"/>
        </p:scale>
        <p:origin x="-312" y="-61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0459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7352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8239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5189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77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8361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966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4428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5406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950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0049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8BE71-93B8-4E6C-B256-1FF6E6ECD4B6}" type="datetimeFigureOut">
              <a:rPr lang="zh-CN" altLang="en-US" smtClean="0"/>
              <a:t>2026/9/26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374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u="sng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两种</a:t>
            </a:r>
            <a:r>
              <a:rPr lang="zh-CN" altLang="en-US" sz="36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解经的方法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	亚历山大学派（寓“灵”意解经）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	安提阿学派（历史文法解经）</a:t>
            </a:r>
            <a:endParaRPr lang="zh-CN" altLang="en-US" sz="36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092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u="sng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亚历山大</a:t>
            </a:r>
            <a:r>
              <a:rPr lang="zh-CN" altLang="en-US" sz="36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学派（寓“灵”意解经）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	积极贡献</a:t>
            </a:r>
          </a:p>
          <a:p>
            <a:pPr marL="1028700" lvl="1" indent="-571500" algn="l">
              <a:lnSpc>
                <a:spcPct val="150000"/>
              </a:lnSpc>
              <a:buFont typeface="+mj-lt"/>
              <a:buAutoNum type="arabicParenR"/>
            </a:pPr>
            <a:r>
              <a:rPr lang="zh-CN" altLang="en-US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强调整本圣经指向基督</a:t>
            </a:r>
          </a:p>
          <a:p>
            <a:pPr marL="1028700" lvl="1" indent="-571500" algn="l">
              <a:lnSpc>
                <a:spcPct val="150000"/>
              </a:lnSpc>
              <a:buFont typeface="+mj-lt"/>
              <a:buAutoNum type="arabicParenR"/>
            </a:pPr>
            <a:r>
              <a:rPr lang="zh-CN" altLang="en-US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强调旧约与新约统一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	严重危险</a:t>
            </a:r>
          </a:p>
          <a:p>
            <a:pPr marL="1028700" lvl="1" indent="-571500" algn="l">
              <a:lnSpc>
                <a:spcPct val="150000"/>
              </a:lnSpc>
              <a:buFont typeface="+mj-lt"/>
              <a:buAutoNum type="arabicParenR"/>
            </a:pPr>
            <a:r>
              <a:rPr lang="zh-CN" altLang="en-US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任何经文，都可以解释出任何意义。</a:t>
            </a:r>
          </a:p>
          <a:p>
            <a:pPr marL="1028700" lvl="1" indent="-571500" algn="l">
              <a:lnSpc>
                <a:spcPct val="150000"/>
              </a:lnSpc>
              <a:buFont typeface="+mj-lt"/>
              <a:buAutoNum type="arabicParenR"/>
            </a:pPr>
            <a:r>
              <a:rPr lang="zh-CN" altLang="en-US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解释者权威，高于圣经本身。</a:t>
            </a:r>
            <a:endParaRPr lang="zh-CN" altLang="en-US" sz="32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45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u="sng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安提阿</a:t>
            </a:r>
            <a:r>
              <a:rPr lang="zh-CN" altLang="en-US" sz="36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学派（历史文法解经）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	积极贡献</a:t>
            </a:r>
          </a:p>
          <a:p>
            <a:pPr marL="1028700" lvl="1" indent="-571500" algn="l">
              <a:lnSpc>
                <a:spcPct val="150000"/>
              </a:lnSpc>
              <a:buFont typeface="+mj-lt"/>
              <a:buAutoNum type="arabicParenR"/>
            </a:pPr>
            <a:r>
              <a:rPr lang="zh-CN" altLang="en-US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尊重作者原意；</a:t>
            </a:r>
          </a:p>
          <a:p>
            <a:pPr marL="1028700" lvl="1" indent="-571500" algn="l">
              <a:lnSpc>
                <a:spcPct val="150000"/>
              </a:lnSpc>
              <a:buFont typeface="+mj-lt"/>
              <a:buAutoNum type="arabicParenR"/>
            </a:pPr>
            <a:r>
              <a:rPr lang="zh-CN" altLang="en-US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深刻影响宗教改革。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	严重危险</a:t>
            </a:r>
          </a:p>
          <a:p>
            <a:pPr marL="1028700" lvl="1" indent="-571500" algn="l">
              <a:lnSpc>
                <a:spcPct val="150000"/>
              </a:lnSpc>
              <a:buFont typeface="+mj-lt"/>
              <a:buAutoNum type="arabicParenR"/>
            </a:pPr>
            <a:r>
              <a:rPr lang="zh-CN" altLang="en-US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忽视主耶稣基督的神性</a:t>
            </a:r>
          </a:p>
          <a:p>
            <a:pPr marL="1028700" lvl="1" indent="-571500" algn="l">
              <a:lnSpc>
                <a:spcPct val="150000"/>
              </a:lnSpc>
              <a:buFont typeface="+mj-lt"/>
              <a:buAutoNum type="arabicParenR"/>
            </a:pPr>
            <a:r>
              <a:rPr lang="zh-CN" altLang="en-US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忽视圣经的权威</a:t>
            </a:r>
            <a:endParaRPr lang="zh-CN" altLang="en-US" sz="32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5815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u="sng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宗教改革</a:t>
            </a:r>
            <a:r>
              <a:rPr lang="zh-CN" altLang="en-US" sz="36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家对两种解经流派的看法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	倾向于安提阿学派（历史文法解经）</a:t>
            </a:r>
          </a:p>
          <a:p>
            <a:pPr lvl="1" algn="l">
              <a:lnSpc>
                <a:spcPct val="150000"/>
              </a:lnSpc>
            </a:pPr>
            <a:r>
              <a:rPr lang="zh-CN" altLang="en-US" sz="32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</a:t>
            </a:r>
            <a:r>
              <a:rPr lang="zh-CN" altLang="en-US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马丁</a:t>
            </a:r>
            <a:r>
              <a:rPr lang="en-US" altLang="zh-CN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•</a:t>
            </a:r>
            <a:r>
              <a:rPr lang="zh-CN" altLang="en-US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路德和约翰</a:t>
            </a:r>
            <a:r>
              <a:rPr lang="en-US" altLang="zh-CN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•</a:t>
            </a:r>
            <a:r>
              <a:rPr lang="zh-CN" altLang="en-US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加尔文，总体上站在安提阿传统一边</a:t>
            </a:r>
            <a:r>
              <a:rPr lang="zh-CN" altLang="en-US" sz="32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。</a:t>
            </a:r>
            <a:endParaRPr lang="en-US" altLang="zh-CN" sz="3200" b="1" spc="100" dirty="0" smtClean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lvl="1" algn="l">
              <a:lnSpc>
                <a:spcPct val="150000"/>
              </a:lnSpc>
            </a:pPr>
            <a:endParaRPr lang="zh-CN" altLang="en-US" sz="32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	平衡的解经原则</a:t>
            </a:r>
          </a:p>
          <a:p>
            <a:pPr marL="1028700" lvl="1" indent="-571500" algn="l">
              <a:lnSpc>
                <a:spcPct val="150000"/>
              </a:lnSpc>
              <a:buFont typeface="+mj-lt"/>
              <a:buAutoNum type="arabicParenR"/>
            </a:pPr>
            <a:r>
              <a:rPr lang="zh-CN" altLang="en-US" sz="32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历史</a:t>
            </a:r>
            <a:r>
              <a:rPr lang="zh-CN" altLang="en-US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文法解释</a:t>
            </a:r>
          </a:p>
          <a:p>
            <a:pPr marL="1028700" lvl="1" indent="-571500" algn="l">
              <a:lnSpc>
                <a:spcPct val="150000"/>
              </a:lnSpc>
              <a:buFont typeface="+mj-lt"/>
              <a:buAutoNum type="arabicParenR"/>
            </a:pPr>
            <a:r>
              <a:rPr lang="zh-CN" altLang="en-US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救赎历史解释（基督中心）</a:t>
            </a:r>
          </a:p>
        </p:txBody>
      </p:sp>
    </p:spTree>
    <p:extLst>
      <p:ext uri="{BB962C8B-B14F-4D97-AF65-F5344CB8AC3E}">
        <p14:creationId xmlns:p14="http://schemas.microsoft.com/office/powerpoint/2010/main" val="124263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u="sng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问题讨论：</a:t>
            </a:r>
            <a:endParaRPr lang="zh-CN" altLang="en-US" sz="3600" b="1" u="sng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endParaRPr lang="en-US" altLang="zh-CN" sz="3600" b="1" spc="100" dirty="0" smtClean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为什么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“基督中心释经”必须建立在历史文法解释基础上？而不能建立于寓意解经的基础之上？</a:t>
            </a:r>
            <a:endParaRPr lang="zh-CN" altLang="en-US" sz="32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263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15593</TotalTime>
  <Words>63</Words>
  <Application>Microsoft Office PowerPoint</Application>
  <PresentationFormat>全屏显示(4:3)</PresentationFormat>
  <Paragraphs>27</Paragraphs>
  <Slides>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6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Barnabas Feng</dc:creator>
  <cp:lastModifiedBy>user</cp:lastModifiedBy>
  <cp:revision>1441</cp:revision>
  <dcterms:created xsi:type="dcterms:W3CDTF">2018-02-16T18:09:56Z</dcterms:created>
  <dcterms:modified xsi:type="dcterms:W3CDTF">2026-09-27T05:44:49Z</dcterms:modified>
</cp:coreProperties>
</file>