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9" r:id="rId1"/>
    <p:sldMasterId id="2147487046" r:id="rId2"/>
    <p:sldMasterId id="2147487415" r:id="rId3"/>
  </p:sldMasterIdLst>
  <p:notesMasterIdLst>
    <p:notesMasterId r:id="rId32"/>
  </p:notesMasterIdLst>
  <p:sldIdLst>
    <p:sldId id="2455" r:id="rId4"/>
    <p:sldId id="2214" r:id="rId5"/>
    <p:sldId id="4497" r:id="rId6"/>
    <p:sldId id="4414" r:id="rId7"/>
    <p:sldId id="4454" r:id="rId8"/>
    <p:sldId id="4455" r:id="rId9"/>
    <p:sldId id="4441" r:id="rId10"/>
    <p:sldId id="4442" r:id="rId11"/>
    <p:sldId id="4443" r:id="rId12"/>
    <p:sldId id="4456" r:id="rId13"/>
    <p:sldId id="4444" r:id="rId14"/>
    <p:sldId id="4457" r:id="rId15"/>
    <p:sldId id="4445" r:id="rId16"/>
    <p:sldId id="4394" r:id="rId17"/>
    <p:sldId id="4458" r:id="rId18"/>
    <p:sldId id="4395" r:id="rId19"/>
    <p:sldId id="4415" r:id="rId20"/>
    <p:sldId id="4459" r:id="rId21"/>
    <p:sldId id="4428" r:id="rId22"/>
    <p:sldId id="4429" r:id="rId23"/>
    <p:sldId id="4446" r:id="rId24"/>
    <p:sldId id="4447" r:id="rId25"/>
    <p:sldId id="4460" r:id="rId26"/>
    <p:sldId id="4396" r:id="rId27"/>
    <p:sldId id="4498" r:id="rId28"/>
    <p:sldId id="4398" r:id="rId29"/>
    <p:sldId id="4499" r:id="rId30"/>
    <p:sldId id="4417" r:id="rId3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SimSun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SimSun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SimSun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SimSun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anose="02020404030301010803" pitchFamily="18" charset="0"/>
        <a:ea typeface="SimSun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SimSun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SimSun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SimSun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anose="02020404030301010803" pitchFamily="18" charset="0"/>
        <a:ea typeface="SimSun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DDEB"/>
    <a:srgbClr val="F2E6DE"/>
    <a:srgbClr val="ECD3ED"/>
    <a:srgbClr val="9C582E"/>
    <a:srgbClr val="E6F159"/>
    <a:srgbClr val="D5D4F0"/>
    <a:srgbClr val="C6C4EA"/>
    <a:srgbClr val="B3F7CF"/>
    <a:srgbClr val="F4F9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6199" autoAdjust="0"/>
  </p:normalViewPr>
  <p:slideViewPr>
    <p:cSldViewPr>
      <p:cViewPr varScale="1">
        <p:scale>
          <a:sx n="59" d="100"/>
          <a:sy n="59" d="100"/>
        </p:scale>
        <p:origin x="86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heme" Target="theme/theme1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9CCE0B4-C554-4028-BE49-6CBFC4E010E2}" type="datetimeFigureOut">
              <a:rPr lang="en-US"/>
              <a:pPr>
                <a:defRPr/>
              </a:pPr>
              <a:t>9/27/2026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42236B70-6EF3-423E-AD2A-A676B2D6A9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36133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A547EE-9C5F-4B7F-B881-4B67D407A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067D8B-447D-4806-840C-3761697763ED}" type="datetime1">
              <a:rPr lang="en-US"/>
              <a:pPr>
                <a:defRPr/>
              </a:pPr>
              <a:t>9/27/2026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6C25BD-E135-4117-A265-131B2351A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E3A814-5C35-4693-9A8D-ECCE9F952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FFF816-7056-4407-9C4C-9DBF6102623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4853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2226D8-D52D-41B5-ACA1-2352531B2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304EDE-B6F7-4B63-8BCC-2981C887842A}" type="datetime1">
              <a:rPr lang="en-US"/>
              <a:pPr>
                <a:defRPr/>
              </a:pPr>
              <a:t>9/27/2026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AD5FB6-4E42-42B0-A91D-5A6C3C22E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FF8D12-AE3C-40FC-875F-42F7027B5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531465-F40B-4509-B7CF-2EE0D8B9E1F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7982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7C0A4B-3120-4193-9CBC-E35CEC4A9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21EC4D-2419-4B22-93B1-51C67215E1FC}" type="datetime1">
              <a:rPr lang="en-US"/>
              <a:pPr>
                <a:defRPr/>
              </a:pPr>
              <a:t>9/27/2026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F3BBF6-D928-4C0C-8B78-A8CCFC84E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7217AC-2FB6-4377-A875-4C43E7926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FD6C0F-3C4E-4678-B1C2-68AD9883DF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5921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9813387-DD00-42F4-B65F-9827263B6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FAC5B-FFE3-4B23-9764-C27BCF322085}" type="datetime1">
              <a:rPr lang="en-US"/>
              <a:pPr>
                <a:defRPr/>
              </a:pPr>
              <a:t>9/27/2026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6071734-1BAC-471A-B552-256545B72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F7C286D-8B60-476E-B064-1A0567051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69938-843D-429C-83EA-95C64632D98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9197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916749C-18BF-48FE-8A3C-59ADCFAD9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F6CC98-713D-4111-B2FE-3D63E890C5D9}" type="datetime1">
              <a:rPr lang="en-US"/>
              <a:pPr>
                <a:defRPr/>
              </a:pPr>
              <a:t>9/27/2026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BCF58F3-4B2E-46A4-B066-CA373CD7A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D6E3B31-10EA-4E3C-AC6D-A2B42B373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CA4D73-F60C-440E-93E3-012DEC5B270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5200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2AC161EB-7B9A-4DED-B2CC-7A2CDB868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613DD9-E229-4AA9-A02A-63C2F5BF25D2}" type="datetime1">
              <a:rPr lang="en-US"/>
              <a:pPr>
                <a:defRPr/>
              </a:pPr>
              <a:t>9/27/2026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88B699F-DC4E-404A-9195-DDD69450C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25A9CC8-E29C-4199-A222-1CD473970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C2B2B-3B11-4F3E-AC7E-1C470D06868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1499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DC4F2A25-AFF8-4894-8262-2EDCB480C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4232AB-25B5-4749-8F7C-DA579E56FEA4}" type="datetime1">
              <a:rPr lang="en-US"/>
              <a:pPr>
                <a:defRPr/>
              </a:pPr>
              <a:t>9/27/2026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9214CB8-1D0B-485F-8216-F8C883220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DB0EFC4-D4FC-4A4A-ABB7-F8B38B63C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935964-74FD-49DD-A88E-61BE697574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0915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2C43CD0-CEA4-471E-81BE-DD34DC7E7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503A79-4993-4327-844E-9966A046CEB7}" type="datetime1">
              <a:rPr lang="en-US"/>
              <a:pPr>
                <a:defRPr/>
              </a:pPr>
              <a:t>9/27/2026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D2A6082-F6FD-45D3-B7CF-8D2C01B00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66BA9CE-22DD-44BD-9BCC-925EF3BC7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19C334-597B-49EB-BFBE-C854CFA867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13943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F33BC50-C44C-4424-B200-B1D0AE1981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2F45A4-FF06-402D-9BF2-97C4A9066CB9}" type="datetime1">
              <a:rPr lang="en-US"/>
              <a:pPr>
                <a:defRPr/>
              </a:pPr>
              <a:t>9/27/2026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32DB6DC-ECC8-4701-B2FF-CC2D71484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CD468CE-9765-45FD-BDF2-C84AA8FC9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23AAA0-3C81-4D50-A004-B208CF0044E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9895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034C19-0131-4963-8FB1-7F59CC4F2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37812D-8455-49F8-8763-31EA88F711F5}" type="datetime1">
              <a:rPr lang="en-US"/>
              <a:pPr>
                <a:defRPr/>
              </a:pPr>
              <a:t>9/27/2026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85FD7C-70A1-4FD7-99DA-2C3009340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0EB3A-C3AC-4EE7-B900-EE64CB9BB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26FF59-23D7-4ACB-84D0-45C3BD644B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0709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E0837-DB8D-4463-9AE4-479A73181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C8E269-E917-4493-87CF-A70118104007}" type="datetime1">
              <a:rPr lang="en-US"/>
              <a:pPr>
                <a:defRPr/>
              </a:pPr>
              <a:t>9/27/2026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5C03EF-48A9-417C-8F08-26A287FC7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199034-5E40-4A43-BC5A-ABFF129BC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F69AFB-4F7A-4EAB-931E-EC9B55EE29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923831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4108221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619061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111339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609600"/>
            <a:ext cx="42291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609600"/>
            <a:ext cx="4229100" cy="609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956432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719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031282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0979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809415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596181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280487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553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553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662143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2026/9/27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68102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2026/9/27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55321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2026/9/27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9370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2026/9/27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063941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2026/9/27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746963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2026/9/27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361360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2026/9/27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807839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2026/9/27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10089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2026/9/27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82239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2026/9/27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694319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2026/9/27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9113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Placeholder 1">
            <a:extLst>
              <a:ext uri="{FF2B5EF4-FFF2-40B4-BE49-F238E27FC236}">
                <a16:creationId xmlns:a16="http://schemas.microsoft.com/office/drawing/2014/main" id="{72DBEFF4-EA75-4B0F-B08D-8EE1C4C7415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7171" name="Text Placeholder 2">
            <a:extLst>
              <a:ext uri="{FF2B5EF4-FFF2-40B4-BE49-F238E27FC236}">
                <a16:creationId xmlns:a16="http://schemas.microsoft.com/office/drawing/2014/main" id="{D334935C-DC33-49C7-A87B-6DF67200854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A58CFB-F10E-46B1-9998-1821AF5A0B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FD1FEF7B-61E1-456A-A82C-40901A8BB5CE}" type="datetime1">
              <a:rPr lang="en-US"/>
              <a:pPr>
                <a:defRPr/>
              </a:pPr>
              <a:t>9/27/2026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DA4005-53F5-437C-B30E-FB8253474B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457264-7802-45E4-833D-91E013BCF3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82252FA8-32CF-42B2-A90F-16AA4833DC4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3265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anose="02020500000000000000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anose="02020500000000000000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anose="02020500000000000000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anose="02020500000000000000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52400"/>
            <a:ext cx="8534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【</a:t>
            </a:r>
            <a:r>
              <a:rPr lang="zh-TW" altLang="en-US"/>
              <a:t>全能的創造主</a:t>
            </a:r>
            <a:r>
              <a:rPr lang="en-US" altLang="zh-TW"/>
              <a:t>】1/4                        </a:t>
            </a:r>
            <a:r>
              <a:rPr lang="zh-TW" altLang="en-US"/>
              <a:t>讚美之泉</a:t>
            </a:r>
            <a:r>
              <a:rPr lang="en-US" altLang="zh-TW"/>
              <a:t>/</a:t>
            </a:r>
            <a:r>
              <a:rPr lang="zh-TW" altLang="en-US"/>
              <a:t>全能的創造主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609600"/>
            <a:ext cx="86106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你使天空絢麗，大地富足 </a:t>
            </a:r>
          </a:p>
          <a:p>
            <a:pPr lvl="0"/>
            <a:r>
              <a:rPr lang="zh-TW" altLang="en-US"/>
              <a:t>你令江河涌流，群山復甦 </a:t>
            </a:r>
          </a:p>
          <a:p>
            <a:pPr lvl="0"/>
            <a:r>
              <a:rPr lang="zh-TW" altLang="en-US"/>
              <a:t>你使百鳥歡唱，百花盛開 </a:t>
            </a:r>
          </a:p>
          <a:p>
            <a:pPr lvl="0"/>
            <a:r>
              <a:rPr lang="zh-TW" altLang="en-US"/>
              <a:t>你賜生命綿延，命令萬物 </a:t>
            </a:r>
          </a:p>
          <a:p>
            <a:pPr lvl="0"/>
            <a:r>
              <a:rPr lang="zh-TW" altLang="en-US"/>
              <a:t>哈利路亞， </a:t>
            </a:r>
          </a:p>
          <a:p>
            <a:pPr lvl="0"/>
            <a:r>
              <a:rPr lang="zh-TW" altLang="en-US"/>
              <a:t>全能的創造主！</a:t>
            </a:r>
          </a:p>
          <a:p>
            <a:pPr lvl="0"/>
            <a:r>
              <a:rPr lang="zh-TW" altLang="en-US"/>
              <a:t>哈利路亞， </a:t>
            </a:r>
          </a:p>
          <a:p>
            <a:pPr lvl="0"/>
            <a:r>
              <a:rPr lang="zh-TW" altLang="en-US"/>
              <a:t>萬國萬民都向你跪拜。</a:t>
            </a:r>
          </a:p>
        </p:txBody>
      </p:sp>
    </p:spTree>
    <p:extLst>
      <p:ext uri="{BB962C8B-B14F-4D97-AF65-F5344CB8AC3E}">
        <p14:creationId xmlns:p14="http://schemas.microsoft.com/office/powerpoint/2010/main" val="46754837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7047" r:id="rId1"/>
    <p:sldLayoutId id="2147487048" r:id="rId2"/>
    <p:sldLayoutId id="2147487049" r:id="rId3"/>
    <p:sldLayoutId id="2147487050" r:id="rId4"/>
    <p:sldLayoutId id="2147487051" r:id="rId5"/>
    <p:sldLayoutId id="2147487052" r:id="rId6"/>
    <p:sldLayoutId id="2147487053" r:id="rId7"/>
    <p:sldLayoutId id="2147487054" r:id="rId8"/>
    <p:sldLayoutId id="2147487055" r:id="rId9"/>
    <p:sldLayoutId id="2147487056" r:id="rId10"/>
    <p:sldLayoutId id="214748705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000" u="sng">
          <a:solidFill>
            <a:schemeClr val="tx2"/>
          </a:solidFill>
          <a:latin typeface="+mj-lt"/>
          <a:ea typeface="+mj-ea"/>
          <a:cs typeface="DFYuanMedium-B5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000" u="sng">
          <a:solidFill>
            <a:schemeClr val="tx2"/>
          </a:solidFill>
          <a:latin typeface="DFYuanMedium-B5" pitchFamily="49" charset="-120"/>
          <a:ea typeface="DFYuanMedium-B5" pitchFamily="49" charset="-120"/>
          <a:cs typeface="DFYuanMedium-B5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000" u="sng">
          <a:solidFill>
            <a:schemeClr val="tx2"/>
          </a:solidFill>
          <a:latin typeface="DFYuanMedium-B5" pitchFamily="49" charset="-120"/>
          <a:ea typeface="DFYuanMedium-B5" pitchFamily="49" charset="-120"/>
          <a:cs typeface="DFYuanMedium-B5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000" u="sng">
          <a:solidFill>
            <a:schemeClr val="tx2"/>
          </a:solidFill>
          <a:latin typeface="DFYuanMedium-B5" pitchFamily="49" charset="-120"/>
          <a:ea typeface="DFYuanMedium-B5" pitchFamily="49" charset="-120"/>
          <a:cs typeface="DFYuanMedium-B5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000" u="sng">
          <a:solidFill>
            <a:schemeClr val="tx2"/>
          </a:solidFill>
          <a:latin typeface="DFYuanMedium-B5" pitchFamily="49" charset="-120"/>
          <a:ea typeface="DFYuanMedium-B5" pitchFamily="49" charset="-120"/>
          <a:cs typeface="DFYuanMedium-B5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000" u="sng">
          <a:solidFill>
            <a:schemeClr val="tx2"/>
          </a:solidFill>
          <a:latin typeface="DFYuanMedium-B5" pitchFamily="49" charset="-120"/>
          <a:ea typeface="DFYuanMedium-B5" pitchFamily="49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000" u="sng">
          <a:solidFill>
            <a:schemeClr val="tx2"/>
          </a:solidFill>
          <a:latin typeface="DFYuanMedium-B5" pitchFamily="49" charset="-120"/>
          <a:ea typeface="DFYuanMedium-B5" pitchFamily="49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000" u="sng">
          <a:solidFill>
            <a:schemeClr val="tx2"/>
          </a:solidFill>
          <a:latin typeface="DFYuanMedium-B5" pitchFamily="49" charset="-120"/>
          <a:ea typeface="DFYuanMedium-B5" pitchFamily="49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000" u="sng">
          <a:solidFill>
            <a:schemeClr val="tx2"/>
          </a:solidFill>
          <a:latin typeface="DFYuanMedium-B5" pitchFamily="49" charset="-120"/>
          <a:ea typeface="DFYuanMedium-B5" pitchFamily="49" charset="-12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defRPr kumimoji="1" sz="4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Arial" charset="0"/>
          <a:ea typeface="+mn-ea"/>
          <a:cs typeface="DFYuanMedium-B5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Arial" charset="0"/>
          <a:ea typeface="+mn-ea"/>
          <a:cs typeface="DFYuanMedium-B5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Arial" charset="0"/>
          <a:ea typeface="+mn-ea"/>
          <a:cs typeface="DFYuanMedium-B5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Arial" charset="0"/>
          <a:ea typeface="+mn-ea"/>
          <a:cs typeface="DFYuanMedium-B5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Arial" charset="0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Arial" charset="0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Arial" charset="0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Arial" charset="0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48BE71-93B8-4E6C-B256-1FF6E6ECD4B6}" type="datetimeFigureOut">
              <a:rPr lang="zh-CN" altLang="en-US" smtClean="0"/>
              <a:t>2026/9/27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4679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416" r:id="rId1"/>
    <p:sldLayoutId id="2147487417" r:id="rId2"/>
    <p:sldLayoutId id="2147487418" r:id="rId3"/>
    <p:sldLayoutId id="2147487419" r:id="rId4"/>
    <p:sldLayoutId id="2147487420" r:id="rId5"/>
    <p:sldLayoutId id="2147487421" r:id="rId6"/>
    <p:sldLayoutId id="2147487422" r:id="rId7"/>
    <p:sldLayoutId id="2147487423" r:id="rId8"/>
    <p:sldLayoutId id="2147487424" r:id="rId9"/>
    <p:sldLayoutId id="2147487425" r:id="rId10"/>
    <p:sldLayoutId id="214748742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ere is the link for Sunday's sermon &amp;... - Van Riper Ellis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anose="02020404030301010803" pitchFamily="18" charset="0"/>
              <a:ea typeface="SimSun" panose="02010600030101010101" pitchFamily="2" charset="-122"/>
              <a:cs typeface="Times New Roman"/>
            </a:endParaRPr>
          </a:p>
        </p:txBody>
      </p:sp>
      <p:sp>
        <p:nvSpPr>
          <p:cNvPr id="3" name="AutoShape 4" descr="Here is the link for Sunday's sermon &amp;... - Van Riper Ellis ..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aramond" panose="02020404030301010803" pitchFamily="18" charset="0"/>
              <a:ea typeface="SimSun" panose="02010600030101010101" pitchFamily="2" charset="-122"/>
              <a:cs typeface="Times New Roman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75" y="3132690"/>
            <a:ext cx="8476313" cy="281091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44736" y="1524000"/>
            <a:ext cx="430758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KaiTi" panose="02010609060101010101" pitchFamily="49" charset="-122"/>
                <a:ea typeface="KaiTi" panose="02010609060101010101" pitchFamily="49" charset="-122"/>
                <a:cs typeface="Times New Roman"/>
              </a:rPr>
              <a:t>主日信息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KaiTi" panose="02010609060101010101" pitchFamily="49" charset="-122"/>
              <a:ea typeface="KaiTi" panose="02010609060101010101" pitchFamily="49" charset="-122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74092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33004" y="681644"/>
            <a:ext cx="8894617" cy="3574472"/>
          </a:xfrm>
        </p:spPr>
        <p:txBody>
          <a:bodyPr>
            <a:normAutofit/>
          </a:bodyPr>
          <a:lstStyle/>
          <a:p>
            <a:r>
              <a:rPr lang="zh-CN" altLang="en-US" sz="46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活祭</a:t>
            </a:r>
            <a:br>
              <a:rPr lang="en-US" altLang="zh-CN" sz="46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4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Living Sacrifice</a:t>
            </a:r>
            <a:endParaRPr lang="zh-CN" altLang="en-US" sz="4600" b="1" dirty="0">
              <a:solidFill>
                <a:schemeClr val="bg1"/>
              </a:solidFill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983511" y="5202238"/>
            <a:ext cx="6858000" cy="1655762"/>
          </a:xfrm>
        </p:spPr>
        <p:txBody>
          <a:bodyPr/>
          <a:lstStyle/>
          <a:p>
            <a:r>
              <a:rPr lang="en-US" altLang="zh-CN" b="1" dirty="0">
                <a:solidFill>
                  <a:schemeClr val="bg1"/>
                </a:solidFill>
              </a:rPr>
              <a:t>Boise Chinese Christian Church </a:t>
            </a:r>
          </a:p>
          <a:p>
            <a:r>
              <a:rPr lang="en-US" altLang="zh-CN" b="1" dirty="0">
                <a:solidFill>
                  <a:schemeClr val="bg1"/>
                </a:solidFill>
              </a:rPr>
              <a:t>9/27/2026</a:t>
            </a:r>
            <a:endParaRPr lang="zh-CN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667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5">
                  <a:lumMod val="50000"/>
                </a:schemeClr>
              </a:gs>
              <a:gs pos="74000">
                <a:schemeClr val="accent5">
                  <a:lumMod val="75000"/>
                </a:schemeClr>
              </a:gs>
              <a:gs pos="83000">
                <a:schemeClr val="accent5">
                  <a:lumMod val="75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algn="l">
              <a:lnSpc>
                <a:spcPct val="112000"/>
              </a:lnSpc>
            </a:pPr>
            <a:r>
              <a:rPr lang="en-US" altLang="zh-CN" sz="36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【</a:t>
            </a:r>
            <a:r>
              <a:rPr lang="zh-CN" altLang="en-US" sz="3600" b="1" u="sng" dirty="0">
                <a:solidFill>
                  <a:srgbClr val="FFFF00"/>
                </a:solidFill>
                <a:ea typeface="微软雅黑" panose="020B0503020204020204" pitchFamily="34" charset="-122"/>
              </a:rPr>
              <a:t>罗马书</a:t>
            </a:r>
            <a:r>
              <a:rPr lang="zh-CN" altLang="en-US" sz="36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 </a:t>
            </a:r>
            <a:r>
              <a:rPr lang="en-US" altLang="zh-CN" sz="36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Romans 12:1】</a:t>
            </a:r>
          </a:p>
          <a:p>
            <a:pPr algn="l">
              <a:lnSpc>
                <a:spcPct val="112000"/>
              </a:lnSpc>
            </a:pPr>
            <a:r>
              <a:rPr lang="zh-CN" altLang="en-US" sz="3600" b="1" dirty="0">
                <a:solidFill>
                  <a:srgbClr val="FFFF00"/>
                </a:solidFill>
                <a:ea typeface="微软雅黑" panose="020B0503020204020204" pitchFamily="34" charset="-122"/>
              </a:rPr>
              <a:t>所以弟兄们，我以　神的慈悲劝你们，将身体献上，当作活祭，是圣洁的，是　神所喜悦的，你们如此侍奉，乃是理所当然的。</a:t>
            </a:r>
          </a:p>
          <a:p>
            <a:pPr algn="l">
              <a:lnSpc>
                <a:spcPct val="112000"/>
              </a:lnSpc>
            </a:pPr>
            <a:r>
              <a:rPr lang="en-US" altLang="zh-CN" sz="3600" b="1" dirty="0">
                <a:solidFill>
                  <a:schemeClr val="bg1"/>
                </a:solidFill>
                <a:ea typeface="微软雅黑" panose="020B0503020204020204" pitchFamily="34" charset="-122"/>
              </a:rPr>
              <a:t>I beseech you therefore, brethren, by the mercies of God, that you present your bodies a living sacrifice, holy, acceptable to God, which is your reasonable service.</a:t>
            </a:r>
          </a:p>
        </p:txBody>
      </p:sp>
    </p:spTree>
    <p:extLst>
      <p:ext uri="{BB962C8B-B14F-4D97-AF65-F5344CB8AC3E}">
        <p14:creationId xmlns:p14="http://schemas.microsoft.com/office/powerpoint/2010/main" val="11599887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5">
                  <a:lumMod val="50000"/>
                </a:schemeClr>
              </a:gs>
              <a:gs pos="74000">
                <a:schemeClr val="accent5">
                  <a:lumMod val="75000"/>
                </a:schemeClr>
              </a:gs>
              <a:gs pos="83000">
                <a:schemeClr val="accent5">
                  <a:lumMod val="75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algn="l">
              <a:lnSpc>
                <a:spcPct val="112000"/>
              </a:lnSpc>
            </a:pPr>
            <a:r>
              <a:rPr lang="en-US" altLang="zh-CN" sz="36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【</a:t>
            </a:r>
            <a:r>
              <a:rPr lang="zh-CN" altLang="en-US" sz="3600" b="1" u="sng" dirty="0">
                <a:solidFill>
                  <a:srgbClr val="FFFF00"/>
                </a:solidFill>
                <a:ea typeface="微软雅黑" panose="020B0503020204020204" pitchFamily="34" charset="-122"/>
              </a:rPr>
              <a:t>以弗所书</a:t>
            </a:r>
            <a:r>
              <a:rPr lang="zh-CN" altLang="en-US" sz="36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 </a:t>
            </a:r>
            <a:r>
              <a:rPr lang="en-US" altLang="zh-CN" sz="36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Ephesians 5:25-27】</a:t>
            </a:r>
          </a:p>
          <a:p>
            <a:pPr algn="l">
              <a:lnSpc>
                <a:spcPct val="112000"/>
              </a:lnSpc>
            </a:pPr>
            <a:r>
              <a:rPr lang="en-US" altLang="zh-CN" sz="3600" b="1" dirty="0">
                <a:solidFill>
                  <a:srgbClr val="FFFF00"/>
                </a:solidFill>
                <a:ea typeface="微软雅黑" panose="020B0503020204020204" pitchFamily="34" charset="-122"/>
              </a:rPr>
              <a:t>25 </a:t>
            </a:r>
            <a:r>
              <a:rPr lang="zh-CN" altLang="en-US" sz="3600" b="1" dirty="0">
                <a:solidFill>
                  <a:srgbClr val="FFFF00"/>
                </a:solidFill>
                <a:ea typeface="微软雅黑" panose="020B0503020204020204" pitchFamily="34" charset="-122"/>
              </a:rPr>
              <a:t>你们作丈夫的，要爱你们的妻子，正如基督爱教会，为教会舍己。</a:t>
            </a:r>
            <a:endParaRPr lang="en-US" altLang="zh-CN" sz="3600" b="1" dirty="0">
              <a:solidFill>
                <a:srgbClr val="FFFF00"/>
              </a:solidFill>
              <a:ea typeface="微软雅黑" panose="020B0503020204020204" pitchFamily="34" charset="-122"/>
            </a:endParaRPr>
          </a:p>
          <a:p>
            <a:pPr algn="l">
              <a:lnSpc>
                <a:spcPct val="112000"/>
              </a:lnSpc>
            </a:pPr>
            <a:r>
              <a:rPr lang="en-US" altLang="zh-CN" sz="3600" b="1" dirty="0">
                <a:solidFill>
                  <a:schemeClr val="bg1"/>
                </a:solidFill>
                <a:ea typeface="微软雅黑" panose="020B0503020204020204" pitchFamily="34" charset="-122"/>
              </a:rPr>
              <a:t>Husbands, love your wives, just as Christ also loved the church and gave Himself for her,</a:t>
            </a:r>
          </a:p>
          <a:p>
            <a:pPr algn="l">
              <a:lnSpc>
                <a:spcPct val="112000"/>
              </a:lnSpc>
            </a:pPr>
            <a:r>
              <a:rPr lang="en-US" altLang="zh-CN" sz="3600" b="1" dirty="0">
                <a:solidFill>
                  <a:srgbClr val="FFFF00"/>
                </a:solidFill>
                <a:ea typeface="微软雅黑" panose="020B0503020204020204" pitchFamily="34" charset="-122"/>
              </a:rPr>
              <a:t>26 </a:t>
            </a:r>
            <a:r>
              <a:rPr lang="zh-CN" altLang="en-US" sz="3600" b="1" dirty="0">
                <a:solidFill>
                  <a:srgbClr val="FFFF00"/>
                </a:solidFill>
                <a:ea typeface="微软雅黑" panose="020B0503020204020204" pitchFamily="34" charset="-122"/>
              </a:rPr>
              <a:t>要用水藉着道把教会洗净，成为圣洁，</a:t>
            </a:r>
            <a:endParaRPr lang="en-US" altLang="zh-CN" sz="3600" b="1" dirty="0">
              <a:solidFill>
                <a:srgbClr val="FFFF00"/>
              </a:solidFill>
              <a:ea typeface="微软雅黑" panose="020B0503020204020204" pitchFamily="34" charset="-122"/>
            </a:endParaRPr>
          </a:p>
          <a:p>
            <a:pPr algn="l">
              <a:lnSpc>
                <a:spcPct val="112000"/>
              </a:lnSpc>
            </a:pPr>
            <a:r>
              <a:rPr lang="en-US" altLang="zh-CN" sz="3600" b="1" dirty="0">
                <a:solidFill>
                  <a:schemeClr val="bg1"/>
                </a:solidFill>
                <a:ea typeface="微软雅黑" panose="020B0503020204020204" pitchFamily="34" charset="-122"/>
              </a:rPr>
              <a:t>that He might sanctify and cleanse her with the washing of water by the word,</a:t>
            </a:r>
          </a:p>
        </p:txBody>
      </p:sp>
    </p:spTree>
    <p:extLst>
      <p:ext uri="{BB962C8B-B14F-4D97-AF65-F5344CB8AC3E}">
        <p14:creationId xmlns:p14="http://schemas.microsoft.com/office/powerpoint/2010/main" val="1692089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5">
                  <a:lumMod val="50000"/>
                </a:schemeClr>
              </a:gs>
              <a:gs pos="74000">
                <a:schemeClr val="accent5">
                  <a:lumMod val="75000"/>
                </a:schemeClr>
              </a:gs>
              <a:gs pos="83000">
                <a:schemeClr val="accent5">
                  <a:lumMod val="75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algn="l">
              <a:lnSpc>
                <a:spcPct val="112000"/>
              </a:lnSpc>
            </a:pPr>
            <a:r>
              <a:rPr lang="en-US" altLang="zh-CN" sz="36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【</a:t>
            </a:r>
            <a:r>
              <a:rPr lang="zh-CN" altLang="en-US" sz="3600" b="1" u="sng" dirty="0">
                <a:solidFill>
                  <a:srgbClr val="FFFF00"/>
                </a:solidFill>
                <a:ea typeface="微软雅黑" panose="020B0503020204020204" pitchFamily="34" charset="-122"/>
              </a:rPr>
              <a:t>以弗所书</a:t>
            </a:r>
            <a:r>
              <a:rPr lang="zh-CN" altLang="en-US" sz="36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 </a:t>
            </a:r>
            <a:r>
              <a:rPr lang="en-US" altLang="zh-CN" sz="36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Ephesians 5:25-27】</a:t>
            </a:r>
          </a:p>
          <a:p>
            <a:pPr algn="l">
              <a:lnSpc>
                <a:spcPct val="112000"/>
              </a:lnSpc>
            </a:pPr>
            <a:r>
              <a:rPr lang="en-US" altLang="zh-CN" sz="3600" b="1" dirty="0">
                <a:solidFill>
                  <a:srgbClr val="FFFF00"/>
                </a:solidFill>
                <a:ea typeface="微软雅黑" panose="020B0503020204020204" pitchFamily="34" charset="-122"/>
              </a:rPr>
              <a:t>27 </a:t>
            </a:r>
            <a:r>
              <a:rPr lang="zh-CN" altLang="en-US" sz="3600" b="1" dirty="0">
                <a:solidFill>
                  <a:srgbClr val="FFFF00"/>
                </a:solidFill>
                <a:ea typeface="微软雅黑" panose="020B0503020204020204" pitchFamily="34" charset="-122"/>
              </a:rPr>
              <a:t>可以献给自己，作个荣耀的教会，毫无玷污、皱纹等类的病，乃是圣洁没有瑕疵的。</a:t>
            </a:r>
            <a:endParaRPr lang="en-US" altLang="zh-CN" sz="3600" b="1" dirty="0">
              <a:solidFill>
                <a:srgbClr val="FFFF00"/>
              </a:solidFill>
              <a:ea typeface="微软雅黑" panose="020B0503020204020204" pitchFamily="34" charset="-122"/>
            </a:endParaRPr>
          </a:p>
          <a:p>
            <a:pPr algn="l">
              <a:lnSpc>
                <a:spcPct val="112000"/>
              </a:lnSpc>
            </a:pPr>
            <a:r>
              <a:rPr lang="en-US" altLang="zh-CN" sz="3600" b="1" dirty="0">
                <a:solidFill>
                  <a:schemeClr val="bg1"/>
                </a:solidFill>
                <a:ea typeface="微软雅黑" panose="020B0503020204020204" pitchFamily="34" charset="-122"/>
              </a:rPr>
              <a:t>that He might present her to Himself a glorious church, not having spot or wrinkle or any such thing, but that she should be holy and without blemish.</a:t>
            </a:r>
          </a:p>
        </p:txBody>
      </p:sp>
    </p:spTree>
    <p:extLst>
      <p:ext uri="{BB962C8B-B14F-4D97-AF65-F5344CB8AC3E}">
        <p14:creationId xmlns:p14="http://schemas.microsoft.com/office/powerpoint/2010/main" val="41799011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5">
                  <a:lumMod val="50000"/>
                </a:schemeClr>
              </a:gs>
              <a:gs pos="74000">
                <a:schemeClr val="accent5">
                  <a:lumMod val="75000"/>
                </a:schemeClr>
              </a:gs>
              <a:gs pos="83000">
                <a:schemeClr val="accent5">
                  <a:lumMod val="75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algn="l">
              <a:lnSpc>
                <a:spcPct val="112000"/>
              </a:lnSpc>
            </a:pPr>
            <a:r>
              <a:rPr lang="en-US" altLang="zh-CN" sz="36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【</a:t>
            </a:r>
            <a:r>
              <a:rPr lang="zh-CN" altLang="en-US" sz="3600" b="1" u="sng" dirty="0">
                <a:solidFill>
                  <a:srgbClr val="FFFF00"/>
                </a:solidFill>
                <a:ea typeface="微软雅黑" panose="020B0503020204020204" pitchFamily="34" charset="-122"/>
              </a:rPr>
              <a:t>罗马书</a:t>
            </a:r>
            <a:r>
              <a:rPr lang="zh-CN" altLang="en-US" sz="36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 </a:t>
            </a:r>
            <a:r>
              <a:rPr lang="en-US" altLang="zh-CN" sz="36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Romans 12:1】</a:t>
            </a:r>
          </a:p>
          <a:p>
            <a:pPr algn="l">
              <a:lnSpc>
                <a:spcPct val="112000"/>
              </a:lnSpc>
            </a:pPr>
            <a:r>
              <a:rPr lang="zh-CN" altLang="en-US" sz="3600" b="1" dirty="0">
                <a:solidFill>
                  <a:srgbClr val="FFFF00"/>
                </a:solidFill>
                <a:ea typeface="微软雅黑" panose="020B0503020204020204" pitchFamily="34" charset="-122"/>
              </a:rPr>
              <a:t>所以弟兄们，我以　神的慈悲劝你们，将身体献上，当作活祭，是圣洁的，是　神所喜悦的，你们如此侍奉，乃是理所当然的。</a:t>
            </a:r>
          </a:p>
          <a:p>
            <a:pPr algn="l">
              <a:lnSpc>
                <a:spcPct val="112000"/>
              </a:lnSpc>
            </a:pPr>
            <a:r>
              <a:rPr lang="en-US" altLang="zh-CN" sz="3600" b="1" dirty="0">
                <a:solidFill>
                  <a:schemeClr val="bg1"/>
                </a:solidFill>
                <a:ea typeface="微软雅黑" panose="020B0503020204020204" pitchFamily="34" charset="-122"/>
              </a:rPr>
              <a:t>I beseech you therefore, brethren, by the mercies of God, that you present your bodies a living sacrifice, holy, acceptable to God, which is your reasonable service.</a:t>
            </a:r>
          </a:p>
        </p:txBody>
      </p:sp>
    </p:spTree>
    <p:extLst>
      <p:ext uri="{BB962C8B-B14F-4D97-AF65-F5344CB8AC3E}">
        <p14:creationId xmlns:p14="http://schemas.microsoft.com/office/powerpoint/2010/main" val="33857267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5">
                  <a:lumMod val="50000"/>
                </a:schemeClr>
              </a:gs>
              <a:gs pos="74000">
                <a:schemeClr val="accent5">
                  <a:lumMod val="75000"/>
                </a:schemeClr>
              </a:gs>
              <a:gs pos="83000">
                <a:schemeClr val="accent5">
                  <a:lumMod val="75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algn="l">
              <a:lnSpc>
                <a:spcPct val="112000"/>
              </a:lnSpc>
            </a:pPr>
            <a:r>
              <a:rPr lang="en-US" altLang="zh-CN" sz="36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【</a:t>
            </a:r>
            <a:r>
              <a:rPr lang="zh-CN" altLang="en-US" sz="3600" b="1" u="sng" dirty="0">
                <a:solidFill>
                  <a:srgbClr val="FFFF00"/>
                </a:solidFill>
                <a:ea typeface="微软雅黑" panose="020B0503020204020204" pitchFamily="34" charset="-122"/>
              </a:rPr>
              <a:t>列王纪上</a:t>
            </a:r>
            <a:r>
              <a:rPr lang="zh-CN" altLang="en-US" sz="36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 </a:t>
            </a:r>
            <a:r>
              <a:rPr lang="en-US" altLang="zh-CN" sz="36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1 Kings 18:21】</a:t>
            </a:r>
          </a:p>
          <a:p>
            <a:pPr algn="l">
              <a:lnSpc>
                <a:spcPct val="112000"/>
              </a:lnSpc>
            </a:pPr>
            <a:r>
              <a:rPr lang="zh-CN" altLang="en-US" sz="3600" b="1" dirty="0">
                <a:solidFill>
                  <a:srgbClr val="FFFF00"/>
                </a:solidFill>
                <a:ea typeface="微软雅黑" panose="020B0503020204020204" pitchFamily="34" charset="-122"/>
              </a:rPr>
              <a:t>以利亚前来对众民说：“你们心持两意要到几时呢？若耶和华是　神，就当顺从耶和华；若巴力是　神，就当顺从巴力。”众民一言不答。</a:t>
            </a:r>
          </a:p>
          <a:p>
            <a:pPr algn="l">
              <a:lnSpc>
                <a:spcPct val="112000"/>
              </a:lnSpc>
            </a:pPr>
            <a:r>
              <a:rPr lang="en-US" altLang="zh-CN" sz="3600" b="1" dirty="0">
                <a:solidFill>
                  <a:schemeClr val="bg1"/>
                </a:solidFill>
                <a:ea typeface="微软雅黑" panose="020B0503020204020204" pitchFamily="34" charset="-122"/>
              </a:rPr>
              <a:t>And Elijah came to all the people, and said, “How long will you falter between two opinions? If the Lord is God, follow Him; but if Baal, follow him.” But the people answered him not a word.</a:t>
            </a:r>
          </a:p>
        </p:txBody>
      </p:sp>
    </p:spTree>
    <p:extLst>
      <p:ext uri="{BB962C8B-B14F-4D97-AF65-F5344CB8AC3E}">
        <p14:creationId xmlns:p14="http://schemas.microsoft.com/office/powerpoint/2010/main" val="18300789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5">
                  <a:lumMod val="50000"/>
                </a:schemeClr>
              </a:gs>
              <a:gs pos="74000">
                <a:schemeClr val="accent5">
                  <a:lumMod val="75000"/>
                </a:schemeClr>
              </a:gs>
              <a:gs pos="83000">
                <a:schemeClr val="accent5">
                  <a:lumMod val="75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algn="l">
              <a:lnSpc>
                <a:spcPct val="112000"/>
              </a:lnSpc>
            </a:pPr>
            <a:r>
              <a:rPr lang="en-US" altLang="zh-CN" sz="36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【</a:t>
            </a:r>
            <a:r>
              <a:rPr lang="zh-CN" altLang="en-US" sz="3600" b="1" u="sng" dirty="0">
                <a:solidFill>
                  <a:srgbClr val="FFFF00"/>
                </a:solidFill>
                <a:ea typeface="微软雅黑" panose="020B0503020204020204" pitchFamily="34" charset="-122"/>
              </a:rPr>
              <a:t>雅各书</a:t>
            </a:r>
            <a:r>
              <a:rPr lang="zh-CN" altLang="en-US" sz="36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 </a:t>
            </a:r>
            <a:r>
              <a:rPr lang="en-US" altLang="zh-CN" sz="36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James 1:7-8】</a:t>
            </a:r>
          </a:p>
          <a:p>
            <a:pPr algn="l">
              <a:lnSpc>
                <a:spcPct val="112000"/>
              </a:lnSpc>
            </a:pPr>
            <a:r>
              <a:rPr lang="en-US" altLang="zh-CN" sz="3600" b="1" dirty="0">
                <a:solidFill>
                  <a:srgbClr val="FFFF00"/>
                </a:solidFill>
                <a:ea typeface="微软雅黑" panose="020B0503020204020204" pitchFamily="34" charset="-122"/>
              </a:rPr>
              <a:t>7 </a:t>
            </a:r>
            <a:r>
              <a:rPr lang="zh-CN" altLang="en-US" sz="3600" b="1" dirty="0">
                <a:solidFill>
                  <a:srgbClr val="FFFF00"/>
                </a:solidFill>
                <a:ea typeface="微软雅黑" panose="020B0503020204020204" pitchFamily="34" charset="-122"/>
              </a:rPr>
              <a:t>这样的人不要想从主那里得什么。</a:t>
            </a:r>
          </a:p>
          <a:p>
            <a:pPr algn="l">
              <a:lnSpc>
                <a:spcPct val="112000"/>
              </a:lnSpc>
            </a:pPr>
            <a:r>
              <a:rPr lang="en-US" altLang="zh-CN" sz="3600" b="1" dirty="0">
                <a:solidFill>
                  <a:schemeClr val="bg1"/>
                </a:solidFill>
                <a:ea typeface="微软雅黑" panose="020B0503020204020204" pitchFamily="34" charset="-122"/>
              </a:rPr>
              <a:t>For let not that man suppose that he will receive anything from the Lord;</a:t>
            </a:r>
          </a:p>
          <a:p>
            <a:pPr algn="l">
              <a:lnSpc>
                <a:spcPct val="112000"/>
              </a:lnSpc>
            </a:pPr>
            <a:r>
              <a:rPr lang="en-US" altLang="zh-CN" sz="3600" b="1" dirty="0">
                <a:solidFill>
                  <a:srgbClr val="FFFF00"/>
                </a:solidFill>
                <a:ea typeface="微软雅黑" panose="020B0503020204020204" pitchFamily="34" charset="-122"/>
              </a:rPr>
              <a:t>8 </a:t>
            </a:r>
            <a:r>
              <a:rPr lang="zh-CN" altLang="en-US" sz="3600" b="1" dirty="0">
                <a:solidFill>
                  <a:srgbClr val="FFFF00"/>
                </a:solidFill>
                <a:ea typeface="微软雅黑" panose="020B0503020204020204" pitchFamily="34" charset="-122"/>
              </a:rPr>
              <a:t>心怀二意的人，在他一切所行的路上都没有定见。</a:t>
            </a:r>
          </a:p>
          <a:p>
            <a:pPr algn="l">
              <a:lnSpc>
                <a:spcPct val="112000"/>
              </a:lnSpc>
            </a:pPr>
            <a:r>
              <a:rPr lang="en-US" altLang="zh-CN" sz="3600" b="1" dirty="0">
                <a:solidFill>
                  <a:schemeClr val="bg1"/>
                </a:solidFill>
                <a:ea typeface="微软雅黑" panose="020B0503020204020204" pitchFamily="34" charset="-122"/>
              </a:rPr>
              <a:t>he is a double-minded man, unstable in all his ways.</a:t>
            </a:r>
          </a:p>
          <a:p>
            <a:pPr algn="l">
              <a:lnSpc>
                <a:spcPct val="112000"/>
              </a:lnSpc>
            </a:pPr>
            <a:endParaRPr lang="en-US" altLang="zh-CN" sz="3200" b="1" u="sng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00506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5">
                  <a:lumMod val="50000"/>
                </a:schemeClr>
              </a:gs>
              <a:gs pos="74000">
                <a:schemeClr val="accent5">
                  <a:lumMod val="75000"/>
                </a:schemeClr>
              </a:gs>
              <a:gs pos="83000">
                <a:schemeClr val="accent5">
                  <a:lumMod val="75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algn="l">
              <a:lnSpc>
                <a:spcPct val="112000"/>
              </a:lnSpc>
            </a:pPr>
            <a:r>
              <a:rPr lang="en-US" altLang="zh-CN" sz="36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【</a:t>
            </a:r>
            <a:r>
              <a:rPr lang="zh-CN" altLang="en-US" sz="3600" b="1" u="sng" dirty="0">
                <a:solidFill>
                  <a:srgbClr val="FFFF00"/>
                </a:solidFill>
                <a:ea typeface="微软雅黑" panose="020B0503020204020204" pitchFamily="34" charset="-122"/>
              </a:rPr>
              <a:t>雅各书</a:t>
            </a:r>
            <a:r>
              <a:rPr lang="zh-CN" altLang="en-US" sz="36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 </a:t>
            </a:r>
            <a:r>
              <a:rPr lang="en-US" altLang="zh-CN" sz="36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James 4:8】</a:t>
            </a:r>
          </a:p>
          <a:p>
            <a:pPr algn="l">
              <a:lnSpc>
                <a:spcPct val="112000"/>
              </a:lnSpc>
            </a:pPr>
            <a:r>
              <a:rPr lang="zh-CN" altLang="en-US" sz="3600" b="1" dirty="0">
                <a:solidFill>
                  <a:srgbClr val="FFFF00"/>
                </a:solidFill>
                <a:ea typeface="微软雅黑" panose="020B0503020204020204" pitchFamily="34" charset="-122"/>
              </a:rPr>
              <a:t>你们亲近　神，　神就必亲近你们。有罪的人哪，要洁净你们的手；心怀二意的人哪，要清洁你们的心。</a:t>
            </a:r>
          </a:p>
          <a:p>
            <a:pPr algn="l">
              <a:lnSpc>
                <a:spcPct val="112000"/>
              </a:lnSpc>
            </a:pPr>
            <a:r>
              <a:rPr lang="en-US" altLang="zh-CN" sz="3600" b="1" dirty="0">
                <a:solidFill>
                  <a:schemeClr val="bg1"/>
                </a:solidFill>
                <a:ea typeface="微软雅黑" panose="020B0503020204020204" pitchFamily="34" charset="-122"/>
              </a:rPr>
              <a:t>Draw near to God and He will draw near to you. Cleanse your hands, you sinners; and purify your hearts, you double-minded.</a:t>
            </a:r>
          </a:p>
        </p:txBody>
      </p:sp>
    </p:spTree>
    <p:extLst>
      <p:ext uri="{BB962C8B-B14F-4D97-AF65-F5344CB8AC3E}">
        <p14:creationId xmlns:p14="http://schemas.microsoft.com/office/powerpoint/2010/main" val="24765691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5">
                  <a:lumMod val="50000"/>
                </a:schemeClr>
              </a:gs>
              <a:gs pos="74000">
                <a:schemeClr val="accent5">
                  <a:lumMod val="75000"/>
                </a:schemeClr>
              </a:gs>
              <a:gs pos="83000">
                <a:schemeClr val="accent5">
                  <a:lumMod val="75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algn="l">
              <a:lnSpc>
                <a:spcPct val="112000"/>
              </a:lnSpc>
            </a:pPr>
            <a:r>
              <a:rPr lang="en-US" altLang="zh-CN" sz="36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【</a:t>
            </a:r>
            <a:r>
              <a:rPr lang="zh-CN" altLang="en-US" sz="3600" b="1" u="sng" dirty="0">
                <a:solidFill>
                  <a:srgbClr val="FFFF00"/>
                </a:solidFill>
                <a:ea typeface="微软雅黑" panose="020B0503020204020204" pitchFamily="34" charset="-122"/>
              </a:rPr>
              <a:t>罗马书</a:t>
            </a:r>
            <a:r>
              <a:rPr lang="zh-CN" altLang="en-US" sz="36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 </a:t>
            </a:r>
            <a:r>
              <a:rPr lang="en-US" altLang="zh-CN" sz="36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Romans 12:1】</a:t>
            </a:r>
          </a:p>
          <a:p>
            <a:pPr algn="l">
              <a:lnSpc>
                <a:spcPct val="112000"/>
              </a:lnSpc>
            </a:pPr>
            <a:r>
              <a:rPr lang="zh-CN" altLang="en-US" sz="3600" b="1" dirty="0">
                <a:solidFill>
                  <a:srgbClr val="FFFF00"/>
                </a:solidFill>
                <a:ea typeface="微软雅黑" panose="020B0503020204020204" pitchFamily="34" charset="-122"/>
              </a:rPr>
              <a:t>所以弟兄们，我以　神的慈悲劝你们，将身体献上，当作活祭，是圣洁的，是　神所喜悦的，你们如此侍奉，乃是理所当然的。</a:t>
            </a:r>
          </a:p>
          <a:p>
            <a:pPr algn="l">
              <a:lnSpc>
                <a:spcPct val="112000"/>
              </a:lnSpc>
            </a:pPr>
            <a:r>
              <a:rPr lang="en-US" altLang="zh-CN" sz="3600" b="1" dirty="0">
                <a:solidFill>
                  <a:schemeClr val="bg1"/>
                </a:solidFill>
                <a:ea typeface="微软雅黑" panose="020B0503020204020204" pitchFamily="34" charset="-122"/>
              </a:rPr>
              <a:t>I beseech you therefore, brethren, by the mercies of God, that you present your bodies a living sacrifice, holy, acceptable to God, which is your reasonable service.</a:t>
            </a:r>
          </a:p>
        </p:txBody>
      </p:sp>
    </p:spTree>
    <p:extLst>
      <p:ext uri="{BB962C8B-B14F-4D97-AF65-F5344CB8AC3E}">
        <p14:creationId xmlns:p14="http://schemas.microsoft.com/office/powerpoint/2010/main" val="4299104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5">
                  <a:lumMod val="50000"/>
                </a:schemeClr>
              </a:gs>
              <a:gs pos="74000">
                <a:schemeClr val="accent5">
                  <a:lumMod val="75000"/>
                </a:schemeClr>
              </a:gs>
              <a:gs pos="83000">
                <a:schemeClr val="accent5">
                  <a:lumMod val="75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algn="l">
              <a:lnSpc>
                <a:spcPct val="112000"/>
              </a:lnSpc>
            </a:pPr>
            <a:r>
              <a:rPr lang="en-US" altLang="zh-CN" sz="34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【</a:t>
            </a:r>
            <a:r>
              <a:rPr lang="zh-CN" altLang="en-US" sz="3400" b="1" u="sng" dirty="0">
                <a:solidFill>
                  <a:srgbClr val="FFFF00"/>
                </a:solidFill>
                <a:ea typeface="微软雅黑" panose="020B0503020204020204" pitchFamily="34" charset="-122"/>
              </a:rPr>
              <a:t>哥林多后书</a:t>
            </a:r>
            <a:r>
              <a:rPr lang="zh-CN" altLang="en-US" sz="34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 </a:t>
            </a:r>
            <a:r>
              <a:rPr lang="en-US" altLang="zh-CN" sz="34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2 Corinthians 2:14-15】</a:t>
            </a:r>
          </a:p>
          <a:p>
            <a:pPr algn="l">
              <a:lnSpc>
                <a:spcPct val="112000"/>
              </a:lnSpc>
            </a:pPr>
            <a:r>
              <a:rPr lang="en-US" altLang="zh-CN" sz="3400" b="1" dirty="0">
                <a:solidFill>
                  <a:srgbClr val="FFFF00"/>
                </a:solidFill>
                <a:ea typeface="微软雅黑" panose="020B0503020204020204" pitchFamily="34" charset="-122"/>
              </a:rPr>
              <a:t>14 </a:t>
            </a:r>
            <a:r>
              <a:rPr lang="zh-CN" altLang="en-US" sz="3400" b="1" dirty="0">
                <a:solidFill>
                  <a:srgbClr val="FFFF00"/>
                </a:solidFill>
                <a:ea typeface="微软雅黑" panose="020B0503020204020204" pitchFamily="34" charset="-122"/>
              </a:rPr>
              <a:t>感谢　神！常率领我们在基督里夸胜，并藉着我们在各处显扬那因认识基督而有的香气。</a:t>
            </a:r>
          </a:p>
          <a:p>
            <a:pPr algn="l">
              <a:lnSpc>
                <a:spcPct val="112000"/>
              </a:lnSpc>
            </a:pPr>
            <a:r>
              <a:rPr lang="en-US" altLang="zh-CN" sz="3400" b="1" dirty="0">
                <a:solidFill>
                  <a:schemeClr val="bg1"/>
                </a:solidFill>
                <a:ea typeface="微软雅黑" panose="020B0503020204020204" pitchFamily="34" charset="-122"/>
              </a:rPr>
              <a:t>Now thanks be to God who always leads us in triumph in Christ, and through us diffuses the fragrance of His knowledge in every place.</a:t>
            </a:r>
          </a:p>
          <a:p>
            <a:pPr algn="l">
              <a:lnSpc>
                <a:spcPct val="112000"/>
              </a:lnSpc>
            </a:pPr>
            <a:r>
              <a:rPr lang="en-US" altLang="zh-CN" sz="3400" b="1" dirty="0">
                <a:solidFill>
                  <a:srgbClr val="FFFF00"/>
                </a:solidFill>
                <a:ea typeface="微软雅黑" panose="020B0503020204020204" pitchFamily="34" charset="-122"/>
              </a:rPr>
              <a:t>15 </a:t>
            </a:r>
            <a:r>
              <a:rPr lang="zh-CN" altLang="en-US" sz="3400" b="1" dirty="0">
                <a:solidFill>
                  <a:srgbClr val="FFFF00"/>
                </a:solidFill>
                <a:ea typeface="微软雅黑" panose="020B0503020204020204" pitchFamily="34" charset="-122"/>
              </a:rPr>
              <a:t>因为我们在　神面前，无论在得救的人身上，或灭亡的人身上，都有基督馨香之气。</a:t>
            </a:r>
          </a:p>
          <a:p>
            <a:pPr algn="l">
              <a:lnSpc>
                <a:spcPct val="112000"/>
              </a:lnSpc>
            </a:pPr>
            <a:r>
              <a:rPr lang="en-US" altLang="zh-CN" sz="3400" b="1" dirty="0">
                <a:solidFill>
                  <a:schemeClr val="bg1"/>
                </a:solidFill>
                <a:ea typeface="微软雅黑" panose="020B0503020204020204" pitchFamily="34" charset="-122"/>
              </a:rPr>
              <a:t>For we are to God the fragrance of Christ among those who are being saved and among those who are perishing.</a:t>
            </a:r>
          </a:p>
        </p:txBody>
      </p:sp>
    </p:spTree>
    <p:extLst>
      <p:ext uri="{BB962C8B-B14F-4D97-AF65-F5344CB8AC3E}">
        <p14:creationId xmlns:p14="http://schemas.microsoft.com/office/powerpoint/2010/main" val="19062662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5">
                  <a:lumMod val="50000"/>
                </a:schemeClr>
              </a:gs>
              <a:gs pos="74000">
                <a:schemeClr val="accent5">
                  <a:lumMod val="75000"/>
                </a:schemeClr>
              </a:gs>
              <a:gs pos="83000">
                <a:schemeClr val="accent5">
                  <a:lumMod val="75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algn="l">
              <a:lnSpc>
                <a:spcPct val="112000"/>
              </a:lnSpc>
            </a:pPr>
            <a:r>
              <a:rPr lang="en-US" altLang="zh-CN" sz="36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【</a:t>
            </a:r>
            <a:r>
              <a:rPr lang="zh-CN" altLang="en-US" sz="3600" b="1" u="sng" dirty="0">
                <a:solidFill>
                  <a:srgbClr val="FFFF00"/>
                </a:solidFill>
                <a:ea typeface="微软雅黑" panose="020B0503020204020204" pitchFamily="34" charset="-122"/>
              </a:rPr>
              <a:t>罗马书</a:t>
            </a:r>
            <a:r>
              <a:rPr lang="zh-CN" altLang="en-US" sz="36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 </a:t>
            </a:r>
            <a:r>
              <a:rPr lang="en-US" altLang="zh-CN" sz="36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Romans 12:1】</a:t>
            </a:r>
          </a:p>
          <a:p>
            <a:pPr algn="l">
              <a:lnSpc>
                <a:spcPct val="112000"/>
              </a:lnSpc>
            </a:pPr>
            <a:r>
              <a:rPr lang="zh-CN" altLang="en-US" sz="3600" b="1" dirty="0">
                <a:solidFill>
                  <a:srgbClr val="FFFF00"/>
                </a:solidFill>
                <a:ea typeface="微软雅黑" panose="020B0503020204020204" pitchFamily="34" charset="-122"/>
              </a:rPr>
              <a:t>所以弟兄们，我以　神的慈悲劝你们，将身体献上，当作活祭，是圣洁的，是　神所喜悦的，你们如此侍奉，乃是理所当然的。</a:t>
            </a:r>
          </a:p>
          <a:p>
            <a:pPr algn="l">
              <a:lnSpc>
                <a:spcPct val="112000"/>
              </a:lnSpc>
            </a:pPr>
            <a:r>
              <a:rPr lang="en-US" altLang="zh-CN" sz="3600" b="1" dirty="0">
                <a:solidFill>
                  <a:schemeClr val="bg1"/>
                </a:solidFill>
                <a:ea typeface="微软雅黑" panose="020B0503020204020204" pitchFamily="34" charset="-122"/>
              </a:rPr>
              <a:t>I beseech you therefore, brethren, by the mercies of God, that you present your bodies a living sacrifice, holy, acceptable to God, which is your reasonable service.</a:t>
            </a:r>
          </a:p>
        </p:txBody>
      </p:sp>
    </p:spTree>
    <p:extLst>
      <p:ext uri="{BB962C8B-B14F-4D97-AF65-F5344CB8AC3E}">
        <p14:creationId xmlns:p14="http://schemas.microsoft.com/office/powerpoint/2010/main" val="29753817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5">
                  <a:lumMod val="50000"/>
                </a:schemeClr>
              </a:gs>
              <a:gs pos="74000">
                <a:schemeClr val="accent5">
                  <a:lumMod val="75000"/>
                </a:schemeClr>
              </a:gs>
              <a:gs pos="83000">
                <a:schemeClr val="accent5">
                  <a:lumMod val="75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algn="l">
              <a:lnSpc>
                <a:spcPct val="112000"/>
              </a:lnSpc>
            </a:pPr>
            <a:r>
              <a:rPr lang="en-US" altLang="zh-CN" sz="32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【</a:t>
            </a:r>
            <a:r>
              <a:rPr lang="zh-CN" altLang="en-US" sz="3200" b="1" u="sng" dirty="0">
                <a:solidFill>
                  <a:srgbClr val="FFFF00"/>
                </a:solidFill>
                <a:ea typeface="微软雅黑" panose="020B0503020204020204" pitchFamily="34" charset="-122"/>
              </a:rPr>
              <a:t>罗马书</a:t>
            </a:r>
            <a:r>
              <a:rPr lang="zh-CN" altLang="en-US" sz="32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 </a:t>
            </a:r>
            <a:r>
              <a:rPr lang="en-US" altLang="zh-CN" sz="32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Romans 6:18】</a:t>
            </a:r>
          </a:p>
          <a:p>
            <a:pPr algn="l">
              <a:lnSpc>
                <a:spcPct val="112000"/>
              </a:lnSpc>
            </a:pPr>
            <a:r>
              <a:rPr lang="zh-CN" altLang="en-US" sz="3200" b="1" dirty="0">
                <a:solidFill>
                  <a:srgbClr val="FFFF00"/>
                </a:solidFill>
                <a:ea typeface="微软雅黑" panose="020B0503020204020204" pitchFamily="34" charset="-122"/>
              </a:rPr>
              <a:t>你们既从罪里得了释放，就作了义的奴仆。</a:t>
            </a:r>
          </a:p>
          <a:p>
            <a:pPr algn="l">
              <a:lnSpc>
                <a:spcPct val="112000"/>
              </a:lnSpc>
            </a:pPr>
            <a:r>
              <a:rPr lang="en-US" altLang="zh-CN" sz="3200" b="1" dirty="0">
                <a:solidFill>
                  <a:schemeClr val="bg1"/>
                </a:solidFill>
                <a:ea typeface="微软雅黑" panose="020B0503020204020204" pitchFamily="34" charset="-122"/>
              </a:rPr>
              <a:t>And having been set free from sin, you became slaves of righteousness.</a:t>
            </a:r>
          </a:p>
        </p:txBody>
      </p:sp>
    </p:spTree>
    <p:extLst>
      <p:ext uri="{BB962C8B-B14F-4D97-AF65-F5344CB8AC3E}">
        <p14:creationId xmlns:p14="http://schemas.microsoft.com/office/powerpoint/2010/main" val="31427195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5">
                  <a:lumMod val="50000"/>
                </a:schemeClr>
              </a:gs>
              <a:gs pos="74000">
                <a:schemeClr val="accent5">
                  <a:lumMod val="75000"/>
                </a:schemeClr>
              </a:gs>
              <a:gs pos="83000">
                <a:schemeClr val="accent5">
                  <a:lumMod val="75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algn="l">
              <a:lnSpc>
                <a:spcPct val="112000"/>
              </a:lnSpc>
            </a:pPr>
            <a:r>
              <a:rPr lang="en-US" altLang="zh-CN" sz="32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【</a:t>
            </a:r>
            <a:r>
              <a:rPr lang="zh-CN" altLang="en-US" sz="3200" b="1" u="sng" dirty="0">
                <a:solidFill>
                  <a:srgbClr val="FFFF00"/>
                </a:solidFill>
                <a:ea typeface="微软雅黑" panose="020B0503020204020204" pitchFamily="34" charset="-122"/>
              </a:rPr>
              <a:t>约翰一书</a:t>
            </a:r>
            <a:r>
              <a:rPr lang="zh-CN" altLang="en-US" sz="32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 </a:t>
            </a:r>
            <a:r>
              <a:rPr lang="en-US" altLang="zh-CN" sz="32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1 John 2:15-17】</a:t>
            </a:r>
          </a:p>
          <a:p>
            <a:pPr algn="l">
              <a:lnSpc>
                <a:spcPct val="112000"/>
              </a:lnSpc>
            </a:pPr>
            <a:r>
              <a:rPr lang="en-US" altLang="zh-CN" sz="3200" b="1" dirty="0">
                <a:solidFill>
                  <a:srgbClr val="FFFF00"/>
                </a:solidFill>
                <a:ea typeface="微软雅黑" panose="020B0503020204020204" pitchFamily="34" charset="-122"/>
              </a:rPr>
              <a:t>15 </a:t>
            </a:r>
            <a:r>
              <a:rPr lang="zh-CN" altLang="en-US" sz="3200" b="1" dirty="0">
                <a:solidFill>
                  <a:srgbClr val="FFFF00"/>
                </a:solidFill>
                <a:ea typeface="微软雅黑" panose="020B0503020204020204" pitchFamily="34" charset="-122"/>
              </a:rPr>
              <a:t>不要爱世界和世界上的事。人若爱世界，爱父的心就不在他里面了。</a:t>
            </a:r>
          </a:p>
          <a:p>
            <a:pPr algn="l">
              <a:lnSpc>
                <a:spcPct val="100000"/>
              </a:lnSpc>
            </a:pPr>
            <a:r>
              <a:rPr lang="en-US" altLang="zh-CN" sz="3200" b="1" dirty="0">
                <a:solidFill>
                  <a:schemeClr val="bg1"/>
                </a:solidFill>
                <a:ea typeface="微软雅黑" panose="020B0503020204020204" pitchFamily="34" charset="-122"/>
              </a:rPr>
              <a:t>Do not love the world or the things in the world. If anyone loves the world, the love of the Father is not in him.</a:t>
            </a:r>
          </a:p>
          <a:p>
            <a:pPr algn="l">
              <a:lnSpc>
                <a:spcPct val="112000"/>
              </a:lnSpc>
            </a:pPr>
            <a:r>
              <a:rPr lang="en-US" altLang="zh-CN" sz="3200" b="1" dirty="0">
                <a:solidFill>
                  <a:srgbClr val="FFFF00"/>
                </a:solidFill>
                <a:ea typeface="微软雅黑" panose="020B0503020204020204" pitchFamily="34" charset="-122"/>
              </a:rPr>
              <a:t>16 </a:t>
            </a:r>
            <a:r>
              <a:rPr lang="zh-CN" altLang="en-US" sz="3200" b="1" dirty="0">
                <a:solidFill>
                  <a:srgbClr val="FFFF00"/>
                </a:solidFill>
                <a:ea typeface="微软雅黑" panose="020B0503020204020204" pitchFamily="34" charset="-122"/>
              </a:rPr>
              <a:t>因为凡世界上的事，就像肉体的情欲，眼目的情欲，并今生的骄傲，都不是从父来的，乃是从世界来的。</a:t>
            </a:r>
          </a:p>
          <a:p>
            <a:pPr algn="l">
              <a:lnSpc>
                <a:spcPct val="100000"/>
              </a:lnSpc>
            </a:pPr>
            <a:r>
              <a:rPr lang="en-US" altLang="zh-CN" sz="3200" b="1" dirty="0">
                <a:solidFill>
                  <a:schemeClr val="bg1"/>
                </a:solidFill>
                <a:ea typeface="微软雅黑" panose="020B0503020204020204" pitchFamily="34" charset="-122"/>
              </a:rPr>
              <a:t>For all that is in the world—the lust of the flesh, the lust of the eyes, and the pride of life—is not of the Father but is of the world.</a:t>
            </a:r>
          </a:p>
        </p:txBody>
      </p:sp>
    </p:spTree>
    <p:extLst>
      <p:ext uri="{BB962C8B-B14F-4D97-AF65-F5344CB8AC3E}">
        <p14:creationId xmlns:p14="http://schemas.microsoft.com/office/powerpoint/2010/main" val="27411185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5">
                  <a:lumMod val="50000"/>
                </a:schemeClr>
              </a:gs>
              <a:gs pos="74000">
                <a:schemeClr val="accent5">
                  <a:lumMod val="75000"/>
                </a:schemeClr>
              </a:gs>
              <a:gs pos="83000">
                <a:schemeClr val="accent5">
                  <a:lumMod val="75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algn="l">
              <a:lnSpc>
                <a:spcPct val="112000"/>
              </a:lnSpc>
            </a:pPr>
            <a:r>
              <a:rPr lang="en-US" altLang="zh-CN" sz="32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【</a:t>
            </a:r>
            <a:r>
              <a:rPr lang="zh-CN" altLang="en-US" sz="3200" b="1" u="sng" dirty="0">
                <a:solidFill>
                  <a:srgbClr val="FFFF00"/>
                </a:solidFill>
                <a:ea typeface="微软雅黑" panose="020B0503020204020204" pitchFamily="34" charset="-122"/>
              </a:rPr>
              <a:t>约翰一书</a:t>
            </a:r>
            <a:r>
              <a:rPr lang="zh-CN" altLang="en-US" sz="32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 </a:t>
            </a:r>
            <a:r>
              <a:rPr lang="en-US" altLang="zh-CN" sz="32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1 John 2:15-17】</a:t>
            </a:r>
          </a:p>
          <a:p>
            <a:pPr algn="l">
              <a:lnSpc>
                <a:spcPct val="112000"/>
              </a:lnSpc>
            </a:pPr>
            <a:r>
              <a:rPr lang="en-US" altLang="zh-CN" sz="3200" b="1" dirty="0">
                <a:solidFill>
                  <a:srgbClr val="FFFF00"/>
                </a:solidFill>
                <a:ea typeface="微软雅黑" panose="020B0503020204020204" pitchFamily="34" charset="-122"/>
              </a:rPr>
              <a:t>17 </a:t>
            </a:r>
            <a:r>
              <a:rPr lang="zh-CN" altLang="en-US" sz="3200" b="1" dirty="0">
                <a:solidFill>
                  <a:srgbClr val="FFFF00"/>
                </a:solidFill>
                <a:ea typeface="微软雅黑" panose="020B0503020204020204" pitchFamily="34" charset="-122"/>
              </a:rPr>
              <a:t>这世界和其上的情欲都要过去，惟独遵行　神旨意的，是永远常存。</a:t>
            </a:r>
          </a:p>
          <a:p>
            <a:pPr algn="l">
              <a:lnSpc>
                <a:spcPct val="112000"/>
              </a:lnSpc>
            </a:pPr>
            <a:r>
              <a:rPr lang="en-US" altLang="zh-CN" sz="3200" b="1" dirty="0">
                <a:solidFill>
                  <a:schemeClr val="bg1"/>
                </a:solidFill>
                <a:ea typeface="微软雅黑" panose="020B0503020204020204" pitchFamily="34" charset="-122"/>
              </a:rPr>
              <a:t>And the world is passing away, and the lust of it; but he who does the will of God abides forever.</a:t>
            </a:r>
          </a:p>
        </p:txBody>
      </p:sp>
    </p:spTree>
    <p:extLst>
      <p:ext uri="{BB962C8B-B14F-4D97-AF65-F5344CB8AC3E}">
        <p14:creationId xmlns:p14="http://schemas.microsoft.com/office/powerpoint/2010/main" val="26528496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5">
                  <a:lumMod val="50000"/>
                </a:schemeClr>
              </a:gs>
              <a:gs pos="74000">
                <a:schemeClr val="accent5">
                  <a:lumMod val="75000"/>
                </a:schemeClr>
              </a:gs>
              <a:gs pos="83000">
                <a:schemeClr val="accent5">
                  <a:lumMod val="75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algn="l">
              <a:lnSpc>
                <a:spcPct val="112000"/>
              </a:lnSpc>
            </a:pPr>
            <a:r>
              <a:rPr lang="en-US" altLang="zh-CN" sz="32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【</a:t>
            </a:r>
            <a:r>
              <a:rPr lang="zh-CN" altLang="en-US" sz="3200" b="1" u="sng" dirty="0">
                <a:solidFill>
                  <a:srgbClr val="FFFF00"/>
                </a:solidFill>
                <a:ea typeface="微软雅黑" panose="020B0503020204020204" pitchFamily="34" charset="-122"/>
              </a:rPr>
              <a:t>雅各书</a:t>
            </a:r>
            <a:r>
              <a:rPr lang="zh-CN" altLang="en-US" sz="32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 </a:t>
            </a:r>
            <a:r>
              <a:rPr lang="en-US" altLang="zh-CN" sz="32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James 4:4】</a:t>
            </a:r>
          </a:p>
          <a:p>
            <a:pPr algn="l">
              <a:lnSpc>
                <a:spcPct val="112000"/>
              </a:lnSpc>
            </a:pPr>
            <a:r>
              <a:rPr lang="zh-CN" altLang="en-US" sz="3200" b="1" dirty="0">
                <a:solidFill>
                  <a:srgbClr val="FFFF00"/>
                </a:solidFill>
                <a:ea typeface="微软雅黑" panose="020B0503020204020204" pitchFamily="34" charset="-122"/>
              </a:rPr>
              <a:t>你们这些淫乱的人哪（“淫乱的人”原文作“淫妇”），岂不知与世俗为友就是与　神为敌吗？所以凡想要与世俗为友的，就是与　神为敌了。</a:t>
            </a:r>
          </a:p>
          <a:p>
            <a:pPr algn="l">
              <a:lnSpc>
                <a:spcPct val="112000"/>
              </a:lnSpc>
            </a:pPr>
            <a:r>
              <a:rPr lang="en-US" altLang="zh-CN" sz="3200" b="1" dirty="0">
                <a:solidFill>
                  <a:schemeClr val="bg1"/>
                </a:solidFill>
                <a:ea typeface="微软雅黑" panose="020B0503020204020204" pitchFamily="34" charset="-122"/>
              </a:rPr>
              <a:t>Adulterers and adulteresses! Do you not know that friendship with the world is enmity with God? Whoever therefore wants to be a friend of the world makes himself an enemy of God.</a:t>
            </a:r>
          </a:p>
        </p:txBody>
      </p:sp>
    </p:spTree>
    <p:extLst>
      <p:ext uri="{BB962C8B-B14F-4D97-AF65-F5344CB8AC3E}">
        <p14:creationId xmlns:p14="http://schemas.microsoft.com/office/powerpoint/2010/main" val="23573675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5">
                  <a:lumMod val="50000"/>
                </a:schemeClr>
              </a:gs>
              <a:gs pos="74000">
                <a:schemeClr val="accent5">
                  <a:lumMod val="75000"/>
                </a:schemeClr>
              </a:gs>
              <a:gs pos="83000">
                <a:schemeClr val="accent5">
                  <a:lumMod val="75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algn="l">
              <a:lnSpc>
                <a:spcPct val="112000"/>
              </a:lnSpc>
            </a:pPr>
            <a:r>
              <a:rPr lang="en-US" altLang="zh-CN" sz="36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【</a:t>
            </a:r>
            <a:r>
              <a:rPr lang="zh-CN" altLang="en-US" sz="3600" b="1" u="sng" dirty="0">
                <a:solidFill>
                  <a:srgbClr val="FFFF00"/>
                </a:solidFill>
                <a:ea typeface="微软雅黑" panose="020B0503020204020204" pitchFamily="34" charset="-122"/>
              </a:rPr>
              <a:t>以弗所书</a:t>
            </a:r>
            <a:r>
              <a:rPr lang="zh-CN" altLang="en-US" sz="36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 </a:t>
            </a:r>
            <a:r>
              <a:rPr lang="en-US" altLang="zh-CN" sz="36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Ephesians 4:22-24】</a:t>
            </a:r>
          </a:p>
          <a:p>
            <a:pPr algn="l">
              <a:lnSpc>
                <a:spcPct val="112000"/>
              </a:lnSpc>
            </a:pPr>
            <a:r>
              <a:rPr lang="en-US" altLang="zh-CN" sz="3600" b="1" dirty="0">
                <a:solidFill>
                  <a:srgbClr val="FFFF00"/>
                </a:solidFill>
                <a:ea typeface="微软雅黑" panose="020B0503020204020204" pitchFamily="34" charset="-122"/>
              </a:rPr>
              <a:t>22 </a:t>
            </a:r>
            <a:r>
              <a:rPr lang="zh-CN" altLang="en-US" sz="3600" b="1" dirty="0">
                <a:solidFill>
                  <a:srgbClr val="FFFF00"/>
                </a:solidFill>
                <a:ea typeface="微软雅黑" panose="020B0503020204020204" pitchFamily="34" charset="-122"/>
              </a:rPr>
              <a:t>就要脱去你们从前行为上的旧人，这旧人是因私欲的迷惑渐渐变坏的。</a:t>
            </a:r>
            <a:endParaRPr lang="en-US" altLang="zh-CN" sz="3600" b="1" dirty="0">
              <a:solidFill>
                <a:srgbClr val="FFFF00"/>
              </a:solidFill>
              <a:ea typeface="微软雅黑" panose="020B0503020204020204" pitchFamily="34" charset="-122"/>
            </a:endParaRPr>
          </a:p>
          <a:p>
            <a:pPr algn="l">
              <a:lnSpc>
                <a:spcPct val="112000"/>
              </a:lnSpc>
            </a:pPr>
            <a:r>
              <a:rPr lang="en-US" altLang="zh-CN" sz="3600" b="1" dirty="0">
                <a:solidFill>
                  <a:schemeClr val="bg1"/>
                </a:solidFill>
                <a:ea typeface="微软雅黑" panose="020B0503020204020204" pitchFamily="34" charset="-122"/>
              </a:rPr>
              <a:t>that you put off, concerning your former conduct, the old man which grows corrupt according to the deceitful lusts,</a:t>
            </a:r>
          </a:p>
          <a:p>
            <a:pPr algn="l">
              <a:lnSpc>
                <a:spcPct val="112000"/>
              </a:lnSpc>
            </a:pPr>
            <a:r>
              <a:rPr lang="en-US" altLang="zh-CN" sz="3600" b="1" dirty="0">
                <a:solidFill>
                  <a:srgbClr val="FFFF00"/>
                </a:solidFill>
                <a:ea typeface="微软雅黑" panose="020B0503020204020204" pitchFamily="34" charset="-122"/>
              </a:rPr>
              <a:t>23 </a:t>
            </a:r>
            <a:r>
              <a:rPr lang="zh-CN" altLang="en-US" sz="3600" b="1" dirty="0">
                <a:solidFill>
                  <a:srgbClr val="FFFF00"/>
                </a:solidFill>
                <a:ea typeface="微软雅黑" panose="020B0503020204020204" pitchFamily="34" charset="-122"/>
              </a:rPr>
              <a:t>又要将你们的心志改换一新，</a:t>
            </a:r>
            <a:endParaRPr lang="en-US" altLang="zh-CN" sz="3600" b="1" dirty="0">
              <a:solidFill>
                <a:srgbClr val="FFFF00"/>
              </a:solidFill>
              <a:ea typeface="微软雅黑" panose="020B0503020204020204" pitchFamily="34" charset="-122"/>
            </a:endParaRPr>
          </a:p>
          <a:p>
            <a:pPr algn="l">
              <a:lnSpc>
                <a:spcPct val="112000"/>
              </a:lnSpc>
            </a:pPr>
            <a:r>
              <a:rPr lang="en-US" altLang="zh-CN" sz="3600" b="1" dirty="0">
                <a:solidFill>
                  <a:schemeClr val="bg1"/>
                </a:solidFill>
                <a:ea typeface="微软雅黑" panose="020B0503020204020204" pitchFamily="34" charset="-122"/>
              </a:rPr>
              <a:t>and be renewed in the spirit of your mind,</a:t>
            </a:r>
          </a:p>
        </p:txBody>
      </p:sp>
    </p:spTree>
    <p:extLst>
      <p:ext uri="{BB962C8B-B14F-4D97-AF65-F5344CB8AC3E}">
        <p14:creationId xmlns:p14="http://schemas.microsoft.com/office/powerpoint/2010/main" val="17251538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5">
                  <a:lumMod val="50000"/>
                </a:schemeClr>
              </a:gs>
              <a:gs pos="74000">
                <a:schemeClr val="accent5">
                  <a:lumMod val="75000"/>
                </a:schemeClr>
              </a:gs>
              <a:gs pos="83000">
                <a:schemeClr val="accent5">
                  <a:lumMod val="75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algn="l">
              <a:lnSpc>
                <a:spcPct val="112000"/>
              </a:lnSpc>
            </a:pPr>
            <a:r>
              <a:rPr lang="en-US" altLang="zh-CN" sz="36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【</a:t>
            </a:r>
            <a:r>
              <a:rPr lang="zh-CN" altLang="en-US" sz="3600" b="1" u="sng" dirty="0">
                <a:solidFill>
                  <a:srgbClr val="FFFF00"/>
                </a:solidFill>
                <a:ea typeface="微软雅黑" panose="020B0503020204020204" pitchFamily="34" charset="-122"/>
              </a:rPr>
              <a:t>以弗所书</a:t>
            </a:r>
            <a:r>
              <a:rPr lang="zh-CN" altLang="en-US" sz="36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 </a:t>
            </a:r>
            <a:r>
              <a:rPr lang="en-US" altLang="zh-CN" sz="36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Ephesians 4:22-24】</a:t>
            </a:r>
          </a:p>
          <a:p>
            <a:pPr algn="l">
              <a:lnSpc>
                <a:spcPct val="112000"/>
              </a:lnSpc>
            </a:pPr>
            <a:r>
              <a:rPr lang="en-US" altLang="zh-CN" sz="3600" b="1" dirty="0">
                <a:solidFill>
                  <a:srgbClr val="FFFF00"/>
                </a:solidFill>
                <a:ea typeface="微软雅黑" panose="020B0503020204020204" pitchFamily="34" charset="-122"/>
              </a:rPr>
              <a:t>24 </a:t>
            </a:r>
            <a:r>
              <a:rPr lang="zh-CN" altLang="en-US" sz="3600" b="1" dirty="0">
                <a:solidFill>
                  <a:srgbClr val="FFFF00"/>
                </a:solidFill>
                <a:ea typeface="微软雅黑" panose="020B0503020204020204" pitchFamily="34" charset="-122"/>
              </a:rPr>
              <a:t>并且穿上新人，这新人是照着　神的形像造的，有真理的仁义和圣洁。</a:t>
            </a:r>
          </a:p>
          <a:p>
            <a:pPr algn="l">
              <a:lnSpc>
                <a:spcPct val="112000"/>
              </a:lnSpc>
            </a:pPr>
            <a:r>
              <a:rPr lang="en-US" altLang="zh-CN" sz="3600" b="1" dirty="0">
                <a:solidFill>
                  <a:schemeClr val="bg1"/>
                </a:solidFill>
                <a:ea typeface="微软雅黑" panose="020B0503020204020204" pitchFamily="34" charset="-122"/>
              </a:rPr>
              <a:t>and that you put on the new man which was created according to God, in true righteousness and holiness.</a:t>
            </a:r>
          </a:p>
        </p:txBody>
      </p:sp>
    </p:spTree>
    <p:extLst>
      <p:ext uri="{BB962C8B-B14F-4D97-AF65-F5344CB8AC3E}">
        <p14:creationId xmlns:p14="http://schemas.microsoft.com/office/powerpoint/2010/main" val="21098999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5">
                  <a:lumMod val="50000"/>
                </a:schemeClr>
              </a:gs>
              <a:gs pos="74000">
                <a:schemeClr val="accent5">
                  <a:lumMod val="75000"/>
                </a:schemeClr>
              </a:gs>
              <a:gs pos="83000">
                <a:schemeClr val="accent5">
                  <a:lumMod val="75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algn="l">
              <a:lnSpc>
                <a:spcPct val="112000"/>
              </a:lnSpc>
            </a:pPr>
            <a:r>
              <a:rPr lang="en-US" altLang="zh-CN" sz="36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【</a:t>
            </a:r>
            <a:r>
              <a:rPr lang="zh-CN" altLang="en-US" sz="3600" b="1" u="sng" dirty="0">
                <a:solidFill>
                  <a:srgbClr val="FFFF00"/>
                </a:solidFill>
                <a:ea typeface="微软雅黑" panose="020B0503020204020204" pitchFamily="34" charset="-122"/>
              </a:rPr>
              <a:t>加拉太书</a:t>
            </a:r>
            <a:r>
              <a:rPr lang="zh-CN" altLang="en-US" sz="36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 </a:t>
            </a:r>
            <a:r>
              <a:rPr lang="en-US" altLang="zh-CN" sz="36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Galatians 5:24】</a:t>
            </a:r>
          </a:p>
          <a:p>
            <a:pPr algn="l">
              <a:lnSpc>
                <a:spcPct val="112000"/>
              </a:lnSpc>
            </a:pPr>
            <a:r>
              <a:rPr lang="zh-CN" altLang="en-US" sz="3600" b="1" dirty="0">
                <a:solidFill>
                  <a:srgbClr val="FFFF00"/>
                </a:solidFill>
                <a:ea typeface="微软雅黑" panose="020B0503020204020204" pitchFamily="34" charset="-122"/>
              </a:rPr>
              <a:t>凡属基督耶稣的人，是已经把肉体连肉体的邪情私欲同钉在十字架上了。</a:t>
            </a:r>
          </a:p>
          <a:p>
            <a:pPr algn="l">
              <a:lnSpc>
                <a:spcPct val="112000"/>
              </a:lnSpc>
            </a:pPr>
            <a:r>
              <a:rPr lang="en-US" altLang="zh-CN" sz="3600" b="1" dirty="0">
                <a:solidFill>
                  <a:schemeClr val="bg1"/>
                </a:solidFill>
                <a:ea typeface="微软雅黑" panose="020B0503020204020204" pitchFamily="34" charset="-122"/>
              </a:rPr>
              <a:t>And those who are Christ’s have crucified the flesh with its passions and desires.</a:t>
            </a:r>
          </a:p>
        </p:txBody>
      </p:sp>
    </p:spTree>
    <p:extLst>
      <p:ext uri="{BB962C8B-B14F-4D97-AF65-F5344CB8AC3E}">
        <p14:creationId xmlns:p14="http://schemas.microsoft.com/office/powerpoint/2010/main" val="4129066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5">
                  <a:lumMod val="50000"/>
                </a:schemeClr>
              </a:gs>
              <a:gs pos="74000">
                <a:schemeClr val="accent5">
                  <a:lumMod val="75000"/>
                </a:schemeClr>
              </a:gs>
              <a:gs pos="83000">
                <a:schemeClr val="accent5">
                  <a:lumMod val="75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algn="l">
              <a:lnSpc>
                <a:spcPct val="112000"/>
              </a:lnSpc>
            </a:pPr>
            <a:r>
              <a:rPr lang="en-US" altLang="zh-CN" sz="32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【</a:t>
            </a:r>
            <a:r>
              <a:rPr lang="zh-CN" altLang="en-US" sz="3200" b="1" u="sng" dirty="0">
                <a:solidFill>
                  <a:srgbClr val="FFFF00"/>
                </a:solidFill>
                <a:ea typeface="微软雅黑" panose="020B0503020204020204" pitchFamily="34" charset="-122"/>
              </a:rPr>
              <a:t>罗马书</a:t>
            </a:r>
            <a:r>
              <a:rPr lang="zh-CN" altLang="en-US" sz="32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 </a:t>
            </a:r>
            <a:r>
              <a:rPr lang="en-US" altLang="zh-CN" sz="32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Romans 12:1】</a:t>
            </a:r>
          </a:p>
          <a:p>
            <a:pPr algn="l">
              <a:lnSpc>
                <a:spcPct val="112000"/>
              </a:lnSpc>
            </a:pPr>
            <a:r>
              <a:rPr lang="zh-CN" altLang="en-US" sz="3200" b="1" dirty="0">
                <a:solidFill>
                  <a:srgbClr val="FFFF00"/>
                </a:solidFill>
                <a:ea typeface="微软雅黑" panose="020B0503020204020204" pitchFamily="34" charset="-122"/>
              </a:rPr>
              <a:t>所以弟兄们，我以　神的慈悲劝你们，将身体献上，当作活祭，是圣洁的，是　神所喜悦的，你们如此侍奉，乃是理所当然的。</a:t>
            </a:r>
          </a:p>
          <a:p>
            <a:pPr algn="l">
              <a:lnSpc>
                <a:spcPct val="112000"/>
              </a:lnSpc>
            </a:pPr>
            <a:r>
              <a:rPr lang="en-US" altLang="zh-CN" sz="3200" b="1" dirty="0">
                <a:solidFill>
                  <a:schemeClr val="bg1"/>
                </a:solidFill>
                <a:ea typeface="微软雅黑" panose="020B0503020204020204" pitchFamily="34" charset="-122"/>
              </a:rPr>
              <a:t>I beseech you therefore, brethren, by the mercies of God, that you present your bodies a living sacrifice, holy, acceptable to God, which is your reasonable service.</a:t>
            </a:r>
          </a:p>
        </p:txBody>
      </p:sp>
    </p:spTree>
    <p:extLst>
      <p:ext uri="{BB962C8B-B14F-4D97-AF65-F5344CB8AC3E}">
        <p14:creationId xmlns:p14="http://schemas.microsoft.com/office/powerpoint/2010/main" val="34497828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5">
                  <a:lumMod val="50000"/>
                </a:schemeClr>
              </a:gs>
              <a:gs pos="74000">
                <a:schemeClr val="accent5">
                  <a:lumMod val="75000"/>
                </a:schemeClr>
              </a:gs>
              <a:gs pos="83000">
                <a:schemeClr val="accent5">
                  <a:lumMod val="75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algn="l">
              <a:lnSpc>
                <a:spcPct val="112000"/>
              </a:lnSpc>
            </a:pPr>
            <a:r>
              <a:rPr lang="en-US" altLang="zh-CN" sz="36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【</a:t>
            </a:r>
            <a:r>
              <a:rPr lang="zh-CN" altLang="en-US" sz="3600" b="1" u="sng" dirty="0">
                <a:solidFill>
                  <a:srgbClr val="FFFF00"/>
                </a:solidFill>
                <a:ea typeface="微软雅黑" panose="020B0503020204020204" pitchFamily="34" charset="-122"/>
              </a:rPr>
              <a:t>加拉太书</a:t>
            </a:r>
            <a:r>
              <a:rPr lang="zh-CN" altLang="en-US" sz="36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 </a:t>
            </a:r>
            <a:r>
              <a:rPr lang="en-US" altLang="zh-CN" sz="36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Galatians 1:10】</a:t>
            </a:r>
          </a:p>
          <a:p>
            <a:pPr algn="l">
              <a:lnSpc>
                <a:spcPct val="112000"/>
              </a:lnSpc>
            </a:pPr>
            <a:r>
              <a:rPr lang="zh-CN" altLang="en-US" sz="3600" b="1" dirty="0">
                <a:solidFill>
                  <a:srgbClr val="FFFF00"/>
                </a:solidFill>
                <a:ea typeface="微软雅黑" panose="020B0503020204020204" pitchFamily="34" charset="-122"/>
              </a:rPr>
              <a:t>我现在是要得人的心呢，还是要得　神的心呢？我岂是讨人的喜欢吗？若仍旧讨人的喜欢，我就不是基督的仆人了。</a:t>
            </a:r>
          </a:p>
          <a:p>
            <a:pPr algn="l">
              <a:lnSpc>
                <a:spcPct val="112000"/>
              </a:lnSpc>
            </a:pPr>
            <a:r>
              <a:rPr lang="en-US" altLang="zh-CN" sz="3600" b="1" dirty="0">
                <a:solidFill>
                  <a:schemeClr val="bg1"/>
                </a:solidFill>
                <a:ea typeface="微软雅黑" panose="020B0503020204020204" pitchFamily="34" charset="-122"/>
              </a:rPr>
              <a:t>For do I now persuade men, or God? Or do I seek to please men? For if I still pleased men, I would not be a bondservant of Christ.</a:t>
            </a:r>
          </a:p>
          <a:p>
            <a:pPr algn="l">
              <a:lnSpc>
                <a:spcPct val="112000"/>
              </a:lnSpc>
            </a:pPr>
            <a:endParaRPr lang="en-US" altLang="zh-CN" sz="3600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690742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5">
                  <a:lumMod val="50000"/>
                </a:schemeClr>
              </a:gs>
              <a:gs pos="74000">
                <a:schemeClr val="accent5">
                  <a:lumMod val="75000"/>
                </a:schemeClr>
              </a:gs>
              <a:gs pos="83000">
                <a:schemeClr val="accent5">
                  <a:lumMod val="75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algn="l">
              <a:lnSpc>
                <a:spcPct val="112000"/>
              </a:lnSpc>
            </a:pPr>
            <a:r>
              <a:rPr lang="en-US" altLang="zh-CN" sz="36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【</a:t>
            </a:r>
            <a:r>
              <a:rPr lang="zh-CN" altLang="en-US" sz="3600" b="1" u="sng" dirty="0">
                <a:solidFill>
                  <a:srgbClr val="FFFF00"/>
                </a:solidFill>
                <a:ea typeface="微软雅黑" panose="020B0503020204020204" pitchFamily="34" charset="-122"/>
              </a:rPr>
              <a:t>希伯来书</a:t>
            </a:r>
            <a:r>
              <a:rPr lang="zh-CN" altLang="en-US" sz="36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 </a:t>
            </a:r>
            <a:r>
              <a:rPr lang="en-US" altLang="zh-CN" sz="36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Hebrews 10:5-7】</a:t>
            </a:r>
          </a:p>
          <a:p>
            <a:pPr algn="l">
              <a:lnSpc>
                <a:spcPct val="112000"/>
              </a:lnSpc>
            </a:pPr>
            <a:r>
              <a:rPr lang="en-US" altLang="zh-CN" sz="3600" b="1" dirty="0">
                <a:solidFill>
                  <a:srgbClr val="FFFF00"/>
                </a:solidFill>
                <a:ea typeface="微软雅黑" panose="020B0503020204020204" pitchFamily="34" charset="-122"/>
              </a:rPr>
              <a:t>5 </a:t>
            </a:r>
            <a:r>
              <a:rPr lang="zh-CN" altLang="en-US" sz="3600" b="1" dirty="0">
                <a:solidFill>
                  <a:srgbClr val="FFFF00"/>
                </a:solidFill>
                <a:ea typeface="微软雅黑" panose="020B0503020204020204" pitchFamily="34" charset="-122"/>
              </a:rPr>
              <a:t>所以，基督到世上来的时候，就说：“神啊，祭物和礼物是你不愿意的，你曾给我预备了身体。</a:t>
            </a:r>
          </a:p>
          <a:p>
            <a:pPr algn="l">
              <a:lnSpc>
                <a:spcPct val="112000"/>
              </a:lnSpc>
            </a:pPr>
            <a:r>
              <a:rPr lang="en-US" altLang="zh-CN" sz="3600" b="1" dirty="0">
                <a:solidFill>
                  <a:schemeClr val="bg1"/>
                </a:solidFill>
                <a:ea typeface="微软雅黑" panose="020B0503020204020204" pitchFamily="34" charset="-122"/>
              </a:rPr>
              <a:t>Therefore, when He came into the world, He </a:t>
            </a:r>
            <a:r>
              <a:rPr lang="en-US" altLang="zh-CN" sz="3600" b="1" dirty="0" err="1">
                <a:solidFill>
                  <a:schemeClr val="bg1"/>
                </a:solidFill>
                <a:ea typeface="微软雅黑" panose="020B0503020204020204" pitchFamily="34" charset="-122"/>
              </a:rPr>
              <a:t>said:“Sacrifice</a:t>
            </a:r>
            <a:r>
              <a:rPr lang="en-US" altLang="zh-CN" sz="3600" b="1" dirty="0">
                <a:solidFill>
                  <a:schemeClr val="bg1"/>
                </a:solidFill>
                <a:ea typeface="微软雅黑" panose="020B0503020204020204" pitchFamily="34" charset="-122"/>
              </a:rPr>
              <a:t> and offering You did not desire, But a body You have prepared for Me.</a:t>
            </a:r>
          </a:p>
          <a:p>
            <a:pPr algn="l">
              <a:lnSpc>
                <a:spcPct val="112000"/>
              </a:lnSpc>
            </a:pPr>
            <a:r>
              <a:rPr lang="en-US" altLang="zh-CN" sz="3600" b="1" dirty="0">
                <a:solidFill>
                  <a:srgbClr val="FFFF00"/>
                </a:solidFill>
                <a:ea typeface="微软雅黑" panose="020B0503020204020204" pitchFamily="34" charset="-122"/>
              </a:rPr>
              <a:t>6 </a:t>
            </a:r>
            <a:r>
              <a:rPr lang="zh-CN" altLang="en-US" sz="3600" b="1" dirty="0">
                <a:solidFill>
                  <a:srgbClr val="FFFF00"/>
                </a:solidFill>
                <a:ea typeface="微软雅黑" panose="020B0503020204020204" pitchFamily="34" charset="-122"/>
              </a:rPr>
              <a:t>燔祭和赎罪祭是你不喜欢的。</a:t>
            </a:r>
            <a:endParaRPr lang="en-US" altLang="zh-CN" sz="3600" b="1" dirty="0">
              <a:solidFill>
                <a:srgbClr val="FFFF00"/>
              </a:solidFill>
              <a:ea typeface="微软雅黑" panose="020B0503020204020204" pitchFamily="34" charset="-122"/>
            </a:endParaRPr>
          </a:p>
          <a:p>
            <a:pPr algn="l">
              <a:lnSpc>
                <a:spcPct val="112000"/>
              </a:lnSpc>
            </a:pPr>
            <a:r>
              <a:rPr lang="en-US" altLang="zh-CN" sz="3600" b="1" dirty="0">
                <a:solidFill>
                  <a:schemeClr val="bg1"/>
                </a:solidFill>
                <a:ea typeface="微软雅黑" panose="020B0503020204020204" pitchFamily="34" charset="-122"/>
              </a:rPr>
              <a:t>In burnt offerings and sacrifices for sin You had no pleasure.</a:t>
            </a:r>
          </a:p>
        </p:txBody>
      </p:sp>
    </p:spTree>
    <p:extLst>
      <p:ext uri="{BB962C8B-B14F-4D97-AF65-F5344CB8AC3E}">
        <p14:creationId xmlns:p14="http://schemas.microsoft.com/office/powerpoint/2010/main" val="33771556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5">
                  <a:lumMod val="50000"/>
                </a:schemeClr>
              </a:gs>
              <a:gs pos="74000">
                <a:schemeClr val="accent5">
                  <a:lumMod val="75000"/>
                </a:schemeClr>
              </a:gs>
              <a:gs pos="83000">
                <a:schemeClr val="accent5">
                  <a:lumMod val="75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algn="l">
              <a:lnSpc>
                <a:spcPct val="112000"/>
              </a:lnSpc>
            </a:pPr>
            <a:r>
              <a:rPr lang="en-US" altLang="zh-CN" sz="36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【</a:t>
            </a:r>
            <a:r>
              <a:rPr lang="zh-CN" altLang="en-US" sz="3600" b="1" u="sng" dirty="0">
                <a:solidFill>
                  <a:srgbClr val="FFFF00"/>
                </a:solidFill>
                <a:ea typeface="微软雅黑" panose="020B0503020204020204" pitchFamily="34" charset="-122"/>
              </a:rPr>
              <a:t>希伯来书</a:t>
            </a:r>
            <a:r>
              <a:rPr lang="zh-CN" altLang="en-US" sz="36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 </a:t>
            </a:r>
            <a:r>
              <a:rPr lang="en-US" altLang="zh-CN" sz="36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Hebrews 10:5-7】</a:t>
            </a:r>
          </a:p>
          <a:p>
            <a:pPr algn="l">
              <a:lnSpc>
                <a:spcPct val="112000"/>
              </a:lnSpc>
            </a:pPr>
            <a:r>
              <a:rPr lang="en-US" altLang="zh-CN" sz="3600" b="1" dirty="0">
                <a:solidFill>
                  <a:srgbClr val="FFFF00"/>
                </a:solidFill>
                <a:ea typeface="微软雅黑" panose="020B0503020204020204" pitchFamily="34" charset="-122"/>
              </a:rPr>
              <a:t>7 </a:t>
            </a:r>
            <a:r>
              <a:rPr lang="zh-CN" altLang="en-US" sz="3600" b="1" dirty="0">
                <a:solidFill>
                  <a:srgbClr val="FFFF00"/>
                </a:solidFill>
                <a:ea typeface="微软雅黑" panose="020B0503020204020204" pitchFamily="34" charset="-122"/>
              </a:rPr>
              <a:t>那时我说：‘神啊，我来了，为要照你的旨意行，我的事在经卷上已经记载了。’”</a:t>
            </a:r>
          </a:p>
          <a:p>
            <a:pPr algn="l">
              <a:lnSpc>
                <a:spcPct val="112000"/>
              </a:lnSpc>
            </a:pPr>
            <a:r>
              <a:rPr lang="en-US" altLang="zh-CN" sz="3600" b="1" dirty="0">
                <a:solidFill>
                  <a:schemeClr val="bg1"/>
                </a:solidFill>
                <a:ea typeface="微软雅黑" panose="020B0503020204020204" pitchFamily="34" charset="-122"/>
              </a:rPr>
              <a:t>Then I said, ‘Behold, I have come—In the volume of the book it is written of Me—To do Your will, O God.’”</a:t>
            </a:r>
          </a:p>
          <a:p>
            <a:pPr algn="l">
              <a:lnSpc>
                <a:spcPct val="112000"/>
              </a:lnSpc>
            </a:pPr>
            <a:endParaRPr lang="en-US" altLang="zh-CN" sz="3600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515427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5">
                  <a:lumMod val="50000"/>
                </a:schemeClr>
              </a:gs>
              <a:gs pos="74000">
                <a:schemeClr val="accent5">
                  <a:lumMod val="75000"/>
                </a:schemeClr>
              </a:gs>
              <a:gs pos="83000">
                <a:schemeClr val="accent5">
                  <a:lumMod val="75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algn="l">
              <a:lnSpc>
                <a:spcPct val="112000"/>
              </a:lnSpc>
            </a:pPr>
            <a:r>
              <a:rPr lang="en-US" altLang="zh-CN" sz="36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【</a:t>
            </a:r>
            <a:r>
              <a:rPr lang="zh-CN" altLang="en-US" sz="3600" b="1" u="sng" dirty="0">
                <a:solidFill>
                  <a:srgbClr val="FFFF00"/>
                </a:solidFill>
                <a:ea typeface="微软雅黑" panose="020B0503020204020204" pitchFamily="34" charset="-122"/>
              </a:rPr>
              <a:t>约翰福音</a:t>
            </a:r>
            <a:r>
              <a:rPr lang="zh-CN" altLang="en-US" sz="36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 </a:t>
            </a:r>
            <a:r>
              <a:rPr lang="en-US" altLang="zh-CN" sz="36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John 5:30】</a:t>
            </a:r>
          </a:p>
          <a:p>
            <a:pPr algn="l">
              <a:lnSpc>
                <a:spcPct val="112000"/>
              </a:lnSpc>
            </a:pPr>
            <a:r>
              <a:rPr lang="en-US" altLang="zh-CN" sz="3600" b="1" dirty="0">
                <a:solidFill>
                  <a:srgbClr val="FFFF00"/>
                </a:solidFill>
                <a:ea typeface="微软雅黑" panose="020B0503020204020204" pitchFamily="34" charset="-122"/>
              </a:rPr>
              <a:t>“</a:t>
            </a:r>
            <a:r>
              <a:rPr lang="zh-CN" altLang="en-US" sz="3600" b="1" dirty="0">
                <a:solidFill>
                  <a:srgbClr val="FFFF00"/>
                </a:solidFill>
                <a:ea typeface="微软雅黑" panose="020B0503020204020204" pitchFamily="34" charset="-122"/>
              </a:rPr>
              <a:t>我凭着自己不能作什么，我怎么听见，就怎么审判。我的审判也是公平的，因为我不求自己的意思，只求那差我来者的意思。”</a:t>
            </a:r>
          </a:p>
          <a:p>
            <a:pPr algn="l">
              <a:lnSpc>
                <a:spcPct val="112000"/>
              </a:lnSpc>
            </a:pPr>
            <a:r>
              <a:rPr lang="en-US" altLang="zh-CN" sz="3600" b="1" dirty="0">
                <a:solidFill>
                  <a:schemeClr val="bg1"/>
                </a:solidFill>
                <a:ea typeface="微软雅黑" panose="020B0503020204020204" pitchFamily="34" charset="-122"/>
              </a:rPr>
              <a:t>I can of Myself do nothing. As I hear, I judge; and My judgment is righteous, because I do not seek My own will but the will of the Father who sent Me.</a:t>
            </a:r>
          </a:p>
        </p:txBody>
      </p:sp>
    </p:spTree>
    <p:extLst>
      <p:ext uri="{BB962C8B-B14F-4D97-AF65-F5344CB8AC3E}">
        <p14:creationId xmlns:p14="http://schemas.microsoft.com/office/powerpoint/2010/main" val="18195493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5">
                  <a:lumMod val="50000"/>
                </a:schemeClr>
              </a:gs>
              <a:gs pos="74000">
                <a:schemeClr val="accent5">
                  <a:lumMod val="75000"/>
                </a:schemeClr>
              </a:gs>
              <a:gs pos="83000">
                <a:schemeClr val="accent5">
                  <a:lumMod val="75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algn="l">
              <a:lnSpc>
                <a:spcPct val="112000"/>
              </a:lnSpc>
            </a:pPr>
            <a:r>
              <a:rPr lang="en-US" altLang="zh-CN" sz="36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【</a:t>
            </a:r>
            <a:r>
              <a:rPr lang="zh-CN" altLang="en-US" sz="3600" b="1" u="sng" dirty="0">
                <a:solidFill>
                  <a:srgbClr val="FFFF00"/>
                </a:solidFill>
                <a:ea typeface="微软雅黑" panose="020B0503020204020204" pitchFamily="34" charset="-122"/>
              </a:rPr>
              <a:t>约翰福音</a:t>
            </a:r>
            <a:r>
              <a:rPr lang="zh-CN" altLang="en-US" sz="36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 </a:t>
            </a:r>
            <a:r>
              <a:rPr lang="en-US" altLang="zh-CN" sz="36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John 6:38】</a:t>
            </a:r>
          </a:p>
          <a:p>
            <a:pPr algn="l">
              <a:lnSpc>
                <a:spcPct val="112000"/>
              </a:lnSpc>
            </a:pPr>
            <a:r>
              <a:rPr lang="zh-CN" altLang="en-US" sz="3600" b="1" dirty="0">
                <a:solidFill>
                  <a:srgbClr val="FFFF00"/>
                </a:solidFill>
                <a:ea typeface="微软雅黑" panose="020B0503020204020204" pitchFamily="34" charset="-122"/>
              </a:rPr>
              <a:t>因为我从天上降下来，不是要按自己的意思行，乃是要按那差我来者的意思行。</a:t>
            </a:r>
          </a:p>
          <a:p>
            <a:pPr algn="l">
              <a:lnSpc>
                <a:spcPct val="112000"/>
              </a:lnSpc>
            </a:pPr>
            <a:r>
              <a:rPr lang="en-US" altLang="zh-CN" sz="3600" b="1" dirty="0">
                <a:solidFill>
                  <a:schemeClr val="bg1"/>
                </a:solidFill>
                <a:ea typeface="微软雅黑" panose="020B0503020204020204" pitchFamily="34" charset="-122"/>
              </a:rPr>
              <a:t>For I have come down from heaven, not to do My own will, but the will of Him who sent Me.</a:t>
            </a:r>
          </a:p>
        </p:txBody>
      </p:sp>
    </p:spTree>
    <p:extLst>
      <p:ext uri="{BB962C8B-B14F-4D97-AF65-F5344CB8AC3E}">
        <p14:creationId xmlns:p14="http://schemas.microsoft.com/office/powerpoint/2010/main" val="28151348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5">
                  <a:lumMod val="50000"/>
                </a:schemeClr>
              </a:gs>
              <a:gs pos="74000">
                <a:schemeClr val="accent5">
                  <a:lumMod val="75000"/>
                </a:schemeClr>
              </a:gs>
              <a:gs pos="83000">
                <a:schemeClr val="accent5">
                  <a:lumMod val="75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algn="l">
              <a:lnSpc>
                <a:spcPct val="112000"/>
              </a:lnSpc>
            </a:pPr>
            <a:r>
              <a:rPr lang="en-US" altLang="zh-CN" sz="34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【</a:t>
            </a:r>
            <a:r>
              <a:rPr lang="zh-CN" altLang="en-US" sz="3400" b="1" u="sng" dirty="0">
                <a:solidFill>
                  <a:srgbClr val="FFFF00"/>
                </a:solidFill>
                <a:ea typeface="微软雅黑" panose="020B0503020204020204" pitchFamily="34" charset="-122"/>
              </a:rPr>
              <a:t>罗马书</a:t>
            </a:r>
            <a:r>
              <a:rPr lang="zh-CN" altLang="en-US" sz="34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 </a:t>
            </a:r>
            <a:r>
              <a:rPr lang="en-US" altLang="zh-CN" sz="34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Romans 5:8】</a:t>
            </a:r>
          </a:p>
          <a:p>
            <a:pPr algn="l">
              <a:lnSpc>
                <a:spcPct val="112000"/>
              </a:lnSpc>
            </a:pPr>
            <a:r>
              <a:rPr lang="zh-CN" altLang="en-US" sz="3400" b="1" dirty="0">
                <a:solidFill>
                  <a:srgbClr val="FFFF00"/>
                </a:solidFill>
                <a:ea typeface="微软雅黑" panose="020B0503020204020204" pitchFamily="34" charset="-122"/>
              </a:rPr>
              <a:t>惟有基督在我们还作罪人的时候为我们死，　神的爱就在此向我们显明了。</a:t>
            </a:r>
          </a:p>
          <a:p>
            <a:pPr algn="l">
              <a:lnSpc>
                <a:spcPct val="112000"/>
              </a:lnSpc>
            </a:pPr>
            <a:r>
              <a:rPr lang="en-US" altLang="zh-CN" sz="3400" b="1" dirty="0">
                <a:solidFill>
                  <a:schemeClr val="bg1"/>
                </a:solidFill>
                <a:ea typeface="微软雅黑" panose="020B0503020204020204" pitchFamily="34" charset="-122"/>
              </a:rPr>
              <a:t>But God demonstrates His own love toward us, in that while we were still sinners, Christ died for us.</a:t>
            </a:r>
          </a:p>
        </p:txBody>
      </p:sp>
    </p:spTree>
    <p:extLst>
      <p:ext uri="{BB962C8B-B14F-4D97-AF65-F5344CB8AC3E}">
        <p14:creationId xmlns:p14="http://schemas.microsoft.com/office/powerpoint/2010/main" val="8102875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5">
                  <a:lumMod val="50000"/>
                </a:schemeClr>
              </a:gs>
              <a:gs pos="74000">
                <a:schemeClr val="accent5">
                  <a:lumMod val="75000"/>
                </a:schemeClr>
              </a:gs>
              <a:gs pos="83000">
                <a:schemeClr val="accent5">
                  <a:lumMod val="75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algn="l">
              <a:lnSpc>
                <a:spcPct val="112000"/>
              </a:lnSpc>
            </a:pPr>
            <a:r>
              <a:rPr lang="en-US" altLang="zh-CN" sz="32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【</a:t>
            </a:r>
            <a:r>
              <a:rPr lang="zh-CN" altLang="en-US" sz="3200" b="1" u="sng" dirty="0">
                <a:solidFill>
                  <a:srgbClr val="FFFF00"/>
                </a:solidFill>
                <a:ea typeface="微软雅黑" panose="020B0503020204020204" pitchFamily="34" charset="-122"/>
              </a:rPr>
              <a:t>罗马书</a:t>
            </a:r>
            <a:r>
              <a:rPr lang="zh-CN" altLang="en-US" sz="32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 </a:t>
            </a:r>
            <a:r>
              <a:rPr lang="en-US" altLang="zh-CN" sz="32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Romans 12:1】</a:t>
            </a:r>
          </a:p>
          <a:p>
            <a:pPr algn="l">
              <a:lnSpc>
                <a:spcPct val="112000"/>
              </a:lnSpc>
            </a:pPr>
            <a:r>
              <a:rPr lang="zh-CN" altLang="en-US" sz="3200" b="1" dirty="0">
                <a:solidFill>
                  <a:srgbClr val="FFFF00"/>
                </a:solidFill>
                <a:ea typeface="微软雅黑" panose="020B0503020204020204" pitchFamily="34" charset="-122"/>
              </a:rPr>
              <a:t>所以弟兄们，我以　神的慈悲劝你们，将身体献上，当作活祭，是圣洁的，是　神所喜悦的，你们如此侍奉，乃是理所当然的。</a:t>
            </a:r>
          </a:p>
          <a:p>
            <a:pPr algn="l">
              <a:lnSpc>
                <a:spcPct val="112000"/>
              </a:lnSpc>
            </a:pPr>
            <a:r>
              <a:rPr lang="en-US" altLang="zh-CN" sz="3200" b="1" dirty="0">
                <a:solidFill>
                  <a:schemeClr val="bg1"/>
                </a:solidFill>
                <a:ea typeface="微软雅黑" panose="020B0503020204020204" pitchFamily="34" charset="-122"/>
              </a:rPr>
              <a:t>I beseech you therefore, brethren, by the mercies of God, that you present your bodies a living sacrifice, holy, acceptable to God, which is your reasonable service.</a:t>
            </a:r>
          </a:p>
        </p:txBody>
      </p:sp>
    </p:spTree>
    <p:extLst>
      <p:ext uri="{BB962C8B-B14F-4D97-AF65-F5344CB8AC3E}">
        <p14:creationId xmlns:p14="http://schemas.microsoft.com/office/powerpoint/2010/main" val="8259605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5">
                  <a:lumMod val="50000"/>
                </a:schemeClr>
              </a:gs>
              <a:gs pos="74000">
                <a:schemeClr val="accent5">
                  <a:lumMod val="75000"/>
                </a:schemeClr>
              </a:gs>
              <a:gs pos="83000">
                <a:schemeClr val="accent5">
                  <a:lumMod val="75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algn="l">
              <a:lnSpc>
                <a:spcPct val="112000"/>
              </a:lnSpc>
            </a:pPr>
            <a:r>
              <a:rPr lang="en-US" altLang="zh-CN" sz="34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【</a:t>
            </a:r>
            <a:r>
              <a:rPr lang="zh-CN" altLang="en-US" sz="3400" b="1" u="sng" dirty="0">
                <a:solidFill>
                  <a:srgbClr val="FFFF00"/>
                </a:solidFill>
                <a:ea typeface="微软雅黑" panose="020B0503020204020204" pitchFamily="34" charset="-122"/>
              </a:rPr>
              <a:t>哥林多后书 </a:t>
            </a:r>
            <a:r>
              <a:rPr lang="en-US" altLang="zh-CN" sz="34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2 Corinthians 5:15</a:t>
            </a:r>
            <a:r>
              <a:rPr lang="zh-CN" altLang="en-US" sz="34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，</a:t>
            </a:r>
            <a:r>
              <a:rPr lang="en-US" altLang="zh-CN" sz="3400" b="1" u="sng" dirty="0">
                <a:solidFill>
                  <a:schemeClr val="bg1"/>
                </a:solidFill>
                <a:ea typeface="微软雅黑" panose="020B0503020204020204" pitchFamily="34" charset="-122"/>
              </a:rPr>
              <a:t>17】</a:t>
            </a:r>
          </a:p>
          <a:p>
            <a:pPr algn="l">
              <a:lnSpc>
                <a:spcPct val="112000"/>
              </a:lnSpc>
            </a:pPr>
            <a:r>
              <a:rPr lang="en-US" altLang="zh-CN" sz="3400" b="1" dirty="0">
                <a:solidFill>
                  <a:srgbClr val="FFFF00"/>
                </a:solidFill>
                <a:ea typeface="微软雅黑" panose="020B0503020204020204" pitchFamily="34" charset="-122"/>
              </a:rPr>
              <a:t>15 </a:t>
            </a:r>
            <a:r>
              <a:rPr lang="zh-CN" altLang="en-US" sz="3400" b="1" dirty="0">
                <a:solidFill>
                  <a:srgbClr val="FFFF00"/>
                </a:solidFill>
                <a:ea typeface="微软雅黑" panose="020B0503020204020204" pitchFamily="34" charset="-122"/>
              </a:rPr>
              <a:t>并且祂替众人死，是叫那些活着的人不再为自己活，乃为替他们死而复活的主活。</a:t>
            </a:r>
          </a:p>
          <a:p>
            <a:pPr algn="l">
              <a:lnSpc>
                <a:spcPct val="112000"/>
              </a:lnSpc>
            </a:pPr>
            <a:r>
              <a:rPr lang="en-US" altLang="zh-CN" sz="3400" b="1" dirty="0">
                <a:solidFill>
                  <a:schemeClr val="bg1"/>
                </a:solidFill>
                <a:ea typeface="微软雅黑" panose="020B0503020204020204" pitchFamily="34" charset="-122"/>
              </a:rPr>
              <a:t>and He died for all, that those who live should live no longer for themselves, but for Him who died for them and rose again.</a:t>
            </a:r>
          </a:p>
          <a:p>
            <a:pPr algn="l">
              <a:lnSpc>
                <a:spcPct val="112000"/>
              </a:lnSpc>
            </a:pPr>
            <a:r>
              <a:rPr lang="en-US" altLang="zh-CN" sz="3400" b="1" dirty="0">
                <a:solidFill>
                  <a:srgbClr val="FFFF00"/>
                </a:solidFill>
                <a:ea typeface="微软雅黑" panose="020B0503020204020204" pitchFamily="34" charset="-122"/>
              </a:rPr>
              <a:t>17 </a:t>
            </a:r>
            <a:r>
              <a:rPr lang="zh-CN" altLang="en-US" sz="3400" b="1" dirty="0">
                <a:solidFill>
                  <a:srgbClr val="FFFF00"/>
                </a:solidFill>
                <a:ea typeface="微软雅黑" panose="020B0503020204020204" pitchFamily="34" charset="-122"/>
              </a:rPr>
              <a:t>若有人在基督里，他就是新造的人，旧事已过，都变成新的了。</a:t>
            </a:r>
          </a:p>
          <a:p>
            <a:pPr algn="l">
              <a:lnSpc>
                <a:spcPct val="112000"/>
              </a:lnSpc>
            </a:pPr>
            <a:r>
              <a:rPr lang="en-US" altLang="zh-CN" sz="3400" b="1" dirty="0">
                <a:solidFill>
                  <a:schemeClr val="bg1"/>
                </a:solidFill>
                <a:ea typeface="微软雅黑" panose="020B0503020204020204" pitchFamily="34" charset="-122"/>
              </a:rPr>
              <a:t>Therefore, if anyone is in Christ, he is a new creation; old things have passed away; behold, all things have become new.</a:t>
            </a:r>
          </a:p>
          <a:p>
            <a:pPr algn="l">
              <a:lnSpc>
                <a:spcPct val="112000"/>
              </a:lnSpc>
            </a:pPr>
            <a:endParaRPr lang="en-US" altLang="zh-CN" sz="3400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89216933"/>
      </p:ext>
    </p:extLst>
  </p:cSld>
  <p:clrMapOvr>
    <a:masterClrMapping/>
  </p:clrMapOvr>
</p:sld>
</file>

<file path=ppt/theme/theme1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Default Design">
  <a:themeElements>
    <a:clrScheme name="Default Design 13">
      <a:dk1>
        <a:srgbClr val="336699"/>
      </a:dk1>
      <a:lt1>
        <a:srgbClr val="FFFFFF"/>
      </a:lt1>
      <a:dk2>
        <a:srgbClr val="000000"/>
      </a:dk2>
      <a:lt2>
        <a:srgbClr val="66FFFF"/>
      </a:lt2>
      <a:accent1>
        <a:srgbClr val="003399"/>
      </a:accent1>
      <a:accent2>
        <a:srgbClr val="468A4B"/>
      </a:accent2>
      <a:accent3>
        <a:srgbClr val="AAAAAA"/>
      </a:accent3>
      <a:accent4>
        <a:srgbClr val="DADADA"/>
      </a:accent4>
      <a:accent5>
        <a:srgbClr val="AAADCA"/>
      </a:accent5>
      <a:accent6>
        <a:srgbClr val="3F7D43"/>
      </a:accent6>
      <a:hlink>
        <a:srgbClr val="66CCFF"/>
      </a:hlink>
      <a:folHlink>
        <a:srgbClr val="F0E500"/>
      </a:folHlink>
    </a:clrScheme>
    <a:fontScheme name="Default Design">
      <a:majorFont>
        <a:latin typeface="DFYuanMedium-B5"/>
        <a:ea typeface="DFYuanMedium-B5"/>
        <a:cs typeface=""/>
      </a:majorFont>
      <a:minorFont>
        <a:latin typeface="DFYuanMedium-B5"/>
        <a:ea typeface="DFYuanMedium-B5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2000" b="1" i="0" u="sng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新細明體" pitchFamily="18" charset="-12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2000" b="1" i="0" u="sng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新細明體" pitchFamily="18" charset="-120"/>
            <a:ea typeface="新細明體" pitchFamily="18" charset="-12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336699"/>
        </a:dk1>
        <a:lt1>
          <a:srgbClr val="FFFFFF"/>
        </a:lt1>
        <a:dk2>
          <a:srgbClr val="000000"/>
        </a:dk2>
        <a:lt2>
          <a:srgbClr val="66FFFF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116847</TotalTime>
  <Words>2352</Words>
  <Application>Microsoft Office PowerPoint</Application>
  <PresentationFormat>On-screen Show (4:3)</PresentationFormat>
  <Paragraphs>96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28</vt:i4>
      </vt:variant>
    </vt:vector>
  </HeadingPairs>
  <TitlesOfParts>
    <vt:vector size="38" baseType="lpstr">
      <vt:lpstr>DFYuanMedium-B5</vt:lpstr>
      <vt:lpstr>KaiTi</vt:lpstr>
      <vt:lpstr>微软雅黑</vt:lpstr>
      <vt:lpstr>Arial</vt:lpstr>
      <vt:lpstr>Calibri</vt:lpstr>
      <vt:lpstr>Calibri Light</vt:lpstr>
      <vt:lpstr>Garamond</vt:lpstr>
      <vt:lpstr>3_Office Theme</vt:lpstr>
      <vt:lpstr>1_Default Design</vt:lpstr>
      <vt:lpstr>Office 主题</vt:lpstr>
      <vt:lpstr>PowerPoint Presentation</vt:lpstr>
      <vt:lpstr>活祭  Living Sacrifice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主我願單屬你</dc:title>
  <dc:creator>Fwu-Shan Shieh</dc:creator>
  <cp:lastModifiedBy>BCCC_User</cp:lastModifiedBy>
  <cp:revision>818</cp:revision>
  <dcterms:created xsi:type="dcterms:W3CDTF">2005-10-06T16:33:29Z</dcterms:created>
  <dcterms:modified xsi:type="dcterms:W3CDTF">2026-09-27T18:09:57Z</dcterms:modified>
</cp:coreProperties>
</file>