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18" r:id="rId2"/>
    <p:sldId id="3936" r:id="rId3"/>
    <p:sldId id="3938" r:id="rId4"/>
    <p:sldId id="3939" r:id="rId5"/>
    <p:sldId id="3945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054" autoAdjust="0"/>
    <p:restoredTop sz="94660"/>
  </p:normalViewPr>
  <p:slideViewPr>
    <p:cSldViewPr snapToGrid="0">
      <p:cViewPr>
        <p:scale>
          <a:sx n="90" d="100"/>
          <a:sy n="90" d="100"/>
        </p:scale>
        <p:origin x="-312" y="-5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459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352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23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189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77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361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96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428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40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950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04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8BE71-93B8-4E6C-B256-1FF6E6ECD4B6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74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两种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解经的方法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亚历山大学派（寓“灵”意解经）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安提阿学派（历史文法解经）</a:t>
            </a:r>
          </a:p>
        </p:txBody>
      </p:sp>
    </p:spTree>
    <p:extLst>
      <p:ext uri="{BB962C8B-B14F-4D97-AF65-F5344CB8AC3E}">
        <p14:creationId xmlns:p14="http://schemas.microsoft.com/office/powerpoint/2010/main" val="158092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宗教改革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家对两种解经流派的看法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倾向于安提阿学派（历史文法解经）</a:t>
            </a:r>
          </a:p>
          <a:p>
            <a:pPr lvl="1" algn="l">
              <a:lnSpc>
                <a:spcPct val="150000"/>
              </a:lnSpc>
            </a:pPr>
            <a:r>
              <a:rPr lang="zh-CN" altLang="en-US" sz="32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</a:t>
            </a: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马丁</a:t>
            </a:r>
            <a:r>
              <a:rPr lang="en-US" altLang="zh-CN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•</a:t>
            </a: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路德和约翰</a:t>
            </a:r>
            <a:r>
              <a:rPr lang="en-US" altLang="zh-CN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•</a:t>
            </a: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加尔文，总体上站在安提阿传统一边</a:t>
            </a:r>
            <a:r>
              <a:rPr lang="zh-CN" altLang="en-US" sz="32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。</a:t>
            </a:r>
            <a:endParaRPr lang="en-US" altLang="zh-CN" sz="3200" b="1" spc="1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lvl="1" algn="l">
              <a:lnSpc>
                <a:spcPct val="150000"/>
              </a:lnSpc>
            </a:pPr>
            <a:endParaRPr lang="zh-CN" altLang="en-US" sz="32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	平衡的解经原则</a:t>
            </a:r>
          </a:p>
          <a:p>
            <a:pPr marL="1028700" lvl="1" indent="-571500" algn="l">
              <a:lnSpc>
                <a:spcPct val="150000"/>
              </a:lnSpc>
              <a:buFont typeface="+mj-lt"/>
              <a:buAutoNum type="arabicParenR"/>
            </a:pPr>
            <a:r>
              <a:rPr lang="zh-CN" altLang="en-US" sz="32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历史</a:t>
            </a: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文法解释</a:t>
            </a:r>
          </a:p>
          <a:p>
            <a:pPr marL="1028700" lvl="1" indent="-571500" algn="l">
              <a:lnSpc>
                <a:spcPct val="150000"/>
              </a:lnSpc>
              <a:buFont typeface="+mj-lt"/>
              <a:buAutoNum type="arabicParenR"/>
            </a:pP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救赎历史解释（基督中心）</a:t>
            </a:r>
          </a:p>
        </p:txBody>
      </p:sp>
    </p:spTree>
    <p:extLst>
      <p:ext uri="{BB962C8B-B14F-4D97-AF65-F5344CB8AC3E}">
        <p14:creationId xmlns:p14="http://schemas.microsoft.com/office/powerpoint/2010/main" val="124263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“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基督中心释经”必须建立在历史文法解释基础上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主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耶稣基督自己是按“历史文法解释法”解释</a:t>
            </a: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圣经</a:t>
            </a:r>
            <a:endParaRPr lang="en-US" altLang="zh-CN" sz="3600" b="1" spc="1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endParaRPr lang="zh-CN" altLang="en-US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坚持“基督中心”解经，防止“基督带入”解经</a:t>
            </a:r>
            <a:endParaRPr lang="zh-CN" altLang="en-US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028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4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问题</a:t>
            </a:r>
            <a:r>
              <a:rPr lang="zh-CN" altLang="en-US" sz="34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讨论：为什么不能将摩西两次击打磐石解释为基督不能第二次被击打？</a:t>
            </a:r>
          </a:p>
          <a:p>
            <a:pPr marL="514350" indent="-514350" algn="l">
              <a:lnSpc>
                <a:spcPct val="120000"/>
              </a:lnSpc>
              <a:buFont typeface="+mj-lt"/>
              <a:buAutoNum type="arabicPeriod"/>
            </a:pP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先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看两次“击打磐石”到底发生了</a:t>
            </a: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什么？</a:t>
            </a:r>
            <a:endParaRPr lang="en-US" altLang="zh-CN" sz="3400" b="1" spc="1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514350" indent="-514350" algn="l">
              <a:lnSpc>
                <a:spcPct val="120000"/>
              </a:lnSpc>
              <a:buFont typeface="+mj-lt"/>
              <a:buAutoNum type="arabicPeriod"/>
            </a:pPr>
            <a:endParaRPr lang="zh-CN" altLang="en-US" sz="34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514350" indent="-514350" algn="l">
              <a:lnSpc>
                <a:spcPct val="120000"/>
              </a:lnSpc>
              <a:buFont typeface="+mj-lt"/>
              <a:buAutoNum type="arabicPeriod"/>
            </a:pP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为什么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不能将摩西受刑罚的原因解释为“不能第二次击打磐石，因为基督不能第二次被击打”</a:t>
            </a: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？</a:t>
            </a:r>
            <a:endParaRPr lang="en-US" altLang="zh-CN" sz="3400" b="1" spc="1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514350" indent="-514350" algn="l">
              <a:lnSpc>
                <a:spcPct val="120000"/>
              </a:lnSpc>
              <a:buFont typeface="+mj-lt"/>
              <a:buAutoNum type="arabicPeriod"/>
            </a:pPr>
            <a:endParaRPr lang="zh-CN" altLang="en-US" sz="34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514350" indent="-514350" algn="l">
              <a:lnSpc>
                <a:spcPct val="120000"/>
              </a:lnSpc>
              <a:buFont typeface="+mj-lt"/>
              <a:buAutoNum type="arabicPeriod"/>
            </a:pP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神说了什么？摩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西</a:t>
            </a: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做了什么？</a:t>
            </a:r>
            <a:endParaRPr lang="zh-CN" altLang="en-US" sz="34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028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4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问题</a:t>
            </a:r>
            <a:r>
              <a:rPr lang="zh-CN" altLang="en-US" sz="34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讨论：为什么不能将摩西两次击打磐石解释为基督不能第二次被击打？</a:t>
            </a:r>
          </a:p>
          <a:p>
            <a:pPr algn="l">
              <a:lnSpc>
                <a:spcPct val="120000"/>
              </a:lnSpc>
            </a:pPr>
            <a:r>
              <a:rPr lang="en-US" altLang="zh-CN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4. 《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哥林多前书</a:t>
            </a:r>
            <a:r>
              <a:rPr lang="en-US" altLang="zh-CN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10:4</a:t>
            </a:r>
            <a:r>
              <a:rPr lang="en-US" altLang="zh-CN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》</a:t>
            </a: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“磐石就是基督”</a:t>
            </a:r>
            <a:endParaRPr lang="zh-CN" altLang="en-US" sz="34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	举例说明：“耶稣是（圣殿）房角石</a:t>
            </a: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”</a:t>
            </a:r>
            <a:endParaRPr lang="en-US" altLang="zh-CN" sz="3400" b="1" spc="1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20000"/>
              </a:lnSpc>
            </a:pPr>
            <a:endParaRPr lang="en-US" altLang="zh-CN" sz="800" b="1" spc="1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20000"/>
              </a:lnSpc>
            </a:pPr>
            <a:endParaRPr lang="zh-CN" altLang="en-US" sz="8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20000"/>
              </a:lnSpc>
            </a:pPr>
            <a:r>
              <a:rPr lang="en-US" altLang="zh-CN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5. </a:t>
            </a: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“耶稣二次被击打”解释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，会产生什么危险</a:t>
            </a: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？</a:t>
            </a:r>
            <a:endParaRPr lang="en-US" altLang="zh-CN" sz="3400" b="1" spc="1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20000"/>
              </a:lnSpc>
            </a:pPr>
            <a:endParaRPr lang="zh-CN" altLang="en-US" sz="1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20000"/>
              </a:lnSpc>
            </a:pPr>
            <a:r>
              <a:rPr lang="en-US" altLang="zh-CN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6.   </a:t>
            </a: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读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圣经是为了明白神吩咐</a:t>
            </a: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了什么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？</a:t>
            </a: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我该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怎样遵行？而</a:t>
            </a: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不是追问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“神为什么这样</a:t>
            </a: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吩咐？”</a:t>
            </a:r>
            <a:endParaRPr lang="zh-CN" altLang="en-US" sz="34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526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15610</TotalTime>
  <Words>152</Words>
  <Application>Microsoft Office PowerPoint</Application>
  <PresentationFormat>全屏显示(4:3)</PresentationFormat>
  <Paragraphs>28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Barnabas Feng</dc:creator>
  <cp:lastModifiedBy>user</cp:lastModifiedBy>
  <cp:revision>1444</cp:revision>
  <dcterms:created xsi:type="dcterms:W3CDTF">2018-02-16T18:09:56Z</dcterms:created>
  <dcterms:modified xsi:type="dcterms:W3CDTF">2026-10-04T09:34:46Z</dcterms:modified>
</cp:coreProperties>
</file>