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9" r:id="rId1"/>
    <p:sldMasterId id="2147487415" r:id="rId2"/>
  </p:sldMasterIdLst>
  <p:notesMasterIdLst>
    <p:notesMasterId r:id="rId36"/>
  </p:notesMasterIdLst>
  <p:sldIdLst>
    <p:sldId id="2214" r:id="rId3"/>
    <p:sldId id="4501" r:id="rId4"/>
    <p:sldId id="4414" r:id="rId5"/>
    <p:sldId id="4473" r:id="rId6"/>
    <p:sldId id="4474" r:id="rId7"/>
    <p:sldId id="4475" r:id="rId8"/>
    <p:sldId id="4476" r:id="rId9"/>
    <p:sldId id="4477" r:id="rId10"/>
    <p:sldId id="4454" r:id="rId11"/>
    <p:sldId id="4455" r:id="rId12"/>
    <p:sldId id="4478" r:id="rId13"/>
    <p:sldId id="4502" r:id="rId14"/>
    <p:sldId id="4503" r:id="rId15"/>
    <p:sldId id="4504" r:id="rId16"/>
    <p:sldId id="4479" r:id="rId17"/>
    <p:sldId id="4456" r:id="rId18"/>
    <p:sldId id="4505" r:id="rId19"/>
    <p:sldId id="4457" r:id="rId20"/>
    <p:sldId id="4506" r:id="rId21"/>
    <p:sldId id="4394" r:id="rId22"/>
    <p:sldId id="4480" r:id="rId23"/>
    <p:sldId id="4458" r:id="rId24"/>
    <p:sldId id="4481" r:id="rId25"/>
    <p:sldId id="4395" r:id="rId26"/>
    <p:sldId id="4415" r:id="rId27"/>
    <p:sldId id="4459" r:id="rId28"/>
    <p:sldId id="4507" r:id="rId29"/>
    <p:sldId id="4482" r:id="rId30"/>
    <p:sldId id="4508" r:id="rId31"/>
    <p:sldId id="4483" r:id="rId32"/>
    <p:sldId id="4509" r:id="rId33"/>
    <p:sldId id="4510" r:id="rId34"/>
    <p:sldId id="4484" r:id="rId35"/>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Garamond" panose="02020404030301010803" pitchFamily="18" charset="0"/>
        <a:ea typeface="SimSun" panose="02010600030101010101" pitchFamily="2" charset="-122"/>
        <a:cs typeface="+mn-cs"/>
      </a:defRPr>
    </a:lvl5pPr>
    <a:lvl6pPr marL="22860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6pPr>
    <a:lvl7pPr marL="27432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7pPr>
    <a:lvl8pPr marL="32004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8pPr>
    <a:lvl9pPr marL="3657600" algn="l" defTabSz="914400" rtl="0" eaLnBrk="1" latinLnBrk="0" hangingPunct="1">
      <a:defRPr kern="1200">
        <a:solidFill>
          <a:schemeClr val="tx1"/>
        </a:solidFill>
        <a:latin typeface="Garamond" panose="02020404030301010803" pitchFamily="18" charset="0"/>
        <a:ea typeface="SimSun" panose="02010600030101010101" pitchFamily="2" charset="-122"/>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DDEB"/>
    <a:srgbClr val="F2E6DE"/>
    <a:srgbClr val="ECD3ED"/>
    <a:srgbClr val="9C582E"/>
    <a:srgbClr val="E6F159"/>
    <a:srgbClr val="D5D4F0"/>
    <a:srgbClr val="C6C4EA"/>
    <a:srgbClr val="B3F7CF"/>
    <a:srgbClr val="F4F9B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6199" autoAdjust="0"/>
  </p:normalViewPr>
  <p:slideViewPr>
    <p:cSldViewPr>
      <p:cViewPr varScale="1">
        <p:scale>
          <a:sx n="59" d="100"/>
          <a:sy n="59" d="100"/>
        </p:scale>
        <p:origin x="864"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vl1pPr>
          </a:lstStyle>
          <a:p>
            <a:pPr>
              <a:defRPr/>
            </a:pPr>
            <a:fld id="{99CCE0B4-C554-4028-BE49-6CBFC4E010E2}" type="datetimeFigureOut">
              <a:rPr lang="en-US"/>
              <a:pPr>
                <a:defRPr/>
              </a:pPr>
              <a:t>10/4/2026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smtClean="0"/>
            </a:lvl1pPr>
          </a:lstStyle>
          <a:p>
            <a:pPr>
              <a:defRPr/>
            </a:pPr>
            <a:fld id="{42236B70-6EF3-423E-AD2A-A676B2D6A9D0}" type="slidenum">
              <a:rPr lang="en-US" altLang="en-US"/>
              <a:pPr>
                <a:defRPr/>
              </a:pPr>
              <a:t>‹#›</a:t>
            </a:fld>
            <a:endParaRPr lang="en-US" altLang="en-US"/>
          </a:p>
        </p:txBody>
      </p:sp>
    </p:spTree>
    <p:extLst>
      <p:ext uri="{BB962C8B-B14F-4D97-AF65-F5344CB8AC3E}">
        <p14:creationId xmlns:p14="http://schemas.microsoft.com/office/powerpoint/2010/main" val="22336133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AAA547EE-9C5F-4B7F-B881-4B67D407AE6B}"/>
              </a:ext>
            </a:extLst>
          </p:cNvPr>
          <p:cNvSpPr>
            <a:spLocks noGrp="1"/>
          </p:cNvSpPr>
          <p:nvPr>
            <p:ph type="dt" sz="half" idx="10"/>
          </p:nvPr>
        </p:nvSpPr>
        <p:spPr/>
        <p:txBody>
          <a:bodyPr/>
          <a:lstStyle>
            <a:lvl1pPr>
              <a:defRPr/>
            </a:lvl1pPr>
          </a:lstStyle>
          <a:p>
            <a:pPr>
              <a:defRPr/>
            </a:pPr>
            <a:fld id="{3E067D8B-447D-4806-840C-3761697763ED}" type="datetime1">
              <a:rPr lang="en-US"/>
              <a:pPr>
                <a:defRPr/>
              </a:pPr>
              <a:t>10/4/2026</a:t>
            </a:fld>
            <a:endParaRPr lang="en-US"/>
          </a:p>
        </p:txBody>
      </p:sp>
      <p:sp>
        <p:nvSpPr>
          <p:cNvPr id="5" name="Footer Placeholder 4">
            <a:extLst>
              <a:ext uri="{FF2B5EF4-FFF2-40B4-BE49-F238E27FC236}">
                <a16:creationId xmlns:a16="http://schemas.microsoft.com/office/drawing/2014/main" id="{C06C25BD-E135-4117-A265-131B2351AE6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FE3A814-5C35-4693-9A8D-ECCE9F952597}"/>
              </a:ext>
            </a:extLst>
          </p:cNvPr>
          <p:cNvSpPr>
            <a:spLocks noGrp="1"/>
          </p:cNvSpPr>
          <p:nvPr>
            <p:ph type="sldNum" sz="quarter" idx="12"/>
          </p:nvPr>
        </p:nvSpPr>
        <p:spPr/>
        <p:txBody>
          <a:bodyPr/>
          <a:lstStyle>
            <a:lvl1pPr>
              <a:defRPr/>
            </a:lvl1pPr>
          </a:lstStyle>
          <a:p>
            <a:pPr>
              <a:defRPr/>
            </a:pPr>
            <a:fld id="{01FFF816-7056-4407-9C4C-9DBF6102623A}" type="slidenum">
              <a:rPr lang="en-US" altLang="en-US"/>
              <a:pPr>
                <a:defRPr/>
              </a:pPr>
              <a:t>‹#›</a:t>
            </a:fld>
            <a:endParaRPr lang="en-US" altLang="en-US"/>
          </a:p>
        </p:txBody>
      </p:sp>
    </p:spTree>
    <p:extLst>
      <p:ext uri="{BB962C8B-B14F-4D97-AF65-F5344CB8AC3E}">
        <p14:creationId xmlns:p14="http://schemas.microsoft.com/office/powerpoint/2010/main" val="25648530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2226D8-D52D-41B5-ACA1-2352531B230F}"/>
              </a:ext>
            </a:extLst>
          </p:cNvPr>
          <p:cNvSpPr>
            <a:spLocks noGrp="1"/>
          </p:cNvSpPr>
          <p:nvPr>
            <p:ph type="dt" sz="half" idx="10"/>
          </p:nvPr>
        </p:nvSpPr>
        <p:spPr/>
        <p:txBody>
          <a:bodyPr/>
          <a:lstStyle>
            <a:lvl1pPr>
              <a:defRPr/>
            </a:lvl1pPr>
          </a:lstStyle>
          <a:p>
            <a:pPr>
              <a:defRPr/>
            </a:pPr>
            <a:fld id="{1B304EDE-B6F7-4B63-8BCC-2981C887842A}" type="datetime1">
              <a:rPr lang="en-US"/>
              <a:pPr>
                <a:defRPr/>
              </a:pPr>
              <a:t>10/4/2026</a:t>
            </a:fld>
            <a:endParaRPr lang="en-US"/>
          </a:p>
        </p:txBody>
      </p:sp>
      <p:sp>
        <p:nvSpPr>
          <p:cNvPr id="5" name="Footer Placeholder 4">
            <a:extLst>
              <a:ext uri="{FF2B5EF4-FFF2-40B4-BE49-F238E27FC236}">
                <a16:creationId xmlns:a16="http://schemas.microsoft.com/office/drawing/2014/main" id="{DDAD5FB6-4E42-42B0-A91D-5A6C3C22E60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0FFF8D12-AE3C-40FC-875F-42F7027B51D7}"/>
              </a:ext>
            </a:extLst>
          </p:cNvPr>
          <p:cNvSpPr>
            <a:spLocks noGrp="1"/>
          </p:cNvSpPr>
          <p:nvPr>
            <p:ph type="sldNum" sz="quarter" idx="12"/>
          </p:nvPr>
        </p:nvSpPr>
        <p:spPr/>
        <p:txBody>
          <a:bodyPr/>
          <a:lstStyle>
            <a:lvl1pPr>
              <a:defRPr/>
            </a:lvl1pPr>
          </a:lstStyle>
          <a:p>
            <a:pPr>
              <a:defRPr/>
            </a:pPr>
            <a:fld id="{85531465-F40B-4509-B7CF-2EE0D8B9E1FB}" type="slidenum">
              <a:rPr lang="en-US" altLang="en-US"/>
              <a:pPr>
                <a:defRPr/>
              </a:pPr>
              <a:t>‹#›</a:t>
            </a:fld>
            <a:endParaRPr lang="en-US" altLang="en-US"/>
          </a:p>
        </p:txBody>
      </p:sp>
    </p:spTree>
    <p:extLst>
      <p:ext uri="{BB962C8B-B14F-4D97-AF65-F5344CB8AC3E}">
        <p14:creationId xmlns:p14="http://schemas.microsoft.com/office/powerpoint/2010/main" val="7579826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37C0A4B-3120-4193-9CBC-E35CEC4A91C1}"/>
              </a:ext>
            </a:extLst>
          </p:cNvPr>
          <p:cNvSpPr>
            <a:spLocks noGrp="1"/>
          </p:cNvSpPr>
          <p:nvPr>
            <p:ph type="dt" sz="half" idx="10"/>
          </p:nvPr>
        </p:nvSpPr>
        <p:spPr/>
        <p:txBody>
          <a:bodyPr/>
          <a:lstStyle>
            <a:lvl1pPr>
              <a:defRPr/>
            </a:lvl1pPr>
          </a:lstStyle>
          <a:p>
            <a:pPr>
              <a:defRPr/>
            </a:pPr>
            <a:fld id="{D121EC4D-2419-4B22-93B1-51C67215E1FC}" type="datetime1">
              <a:rPr lang="en-US"/>
              <a:pPr>
                <a:defRPr/>
              </a:pPr>
              <a:t>10/4/2026</a:t>
            </a:fld>
            <a:endParaRPr lang="en-US"/>
          </a:p>
        </p:txBody>
      </p:sp>
      <p:sp>
        <p:nvSpPr>
          <p:cNvPr id="5" name="Footer Placeholder 4">
            <a:extLst>
              <a:ext uri="{FF2B5EF4-FFF2-40B4-BE49-F238E27FC236}">
                <a16:creationId xmlns:a16="http://schemas.microsoft.com/office/drawing/2014/main" id="{54F3BBF6-D928-4C0C-8B78-A8CCFC84E826}"/>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07217AC-2FB6-4377-A875-4C43E79261B7}"/>
              </a:ext>
            </a:extLst>
          </p:cNvPr>
          <p:cNvSpPr>
            <a:spLocks noGrp="1"/>
          </p:cNvSpPr>
          <p:nvPr>
            <p:ph type="sldNum" sz="quarter" idx="12"/>
          </p:nvPr>
        </p:nvSpPr>
        <p:spPr/>
        <p:txBody>
          <a:bodyPr/>
          <a:lstStyle>
            <a:lvl1pPr>
              <a:defRPr/>
            </a:lvl1pPr>
          </a:lstStyle>
          <a:p>
            <a:pPr>
              <a:defRPr/>
            </a:pPr>
            <a:fld id="{D0FD6C0F-3C4E-4678-B1C2-68AD9883DFAD}" type="slidenum">
              <a:rPr lang="en-US" altLang="en-US"/>
              <a:pPr>
                <a:defRPr/>
              </a:pPr>
              <a:t>‹#›</a:t>
            </a:fld>
            <a:endParaRPr lang="en-US" altLang="en-US"/>
          </a:p>
        </p:txBody>
      </p:sp>
    </p:spTree>
    <p:extLst>
      <p:ext uri="{BB962C8B-B14F-4D97-AF65-F5344CB8AC3E}">
        <p14:creationId xmlns:p14="http://schemas.microsoft.com/office/powerpoint/2010/main" val="2615921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99813387-DD00-42F4-B65F-9827263B6432}"/>
              </a:ext>
            </a:extLst>
          </p:cNvPr>
          <p:cNvSpPr>
            <a:spLocks noGrp="1"/>
          </p:cNvSpPr>
          <p:nvPr>
            <p:ph type="dt" sz="half" idx="10"/>
          </p:nvPr>
        </p:nvSpPr>
        <p:spPr/>
        <p:txBody>
          <a:bodyPr/>
          <a:lstStyle>
            <a:lvl1pPr>
              <a:defRPr/>
            </a:lvl1pPr>
          </a:lstStyle>
          <a:p>
            <a:pPr>
              <a:defRPr/>
            </a:pPr>
            <a:fld id="{39AFAC5B-FFE3-4B23-9764-C27BCF322085}" type="datetime1">
              <a:rPr lang="en-US"/>
              <a:pPr>
                <a:defRPr/>
              </a:pPr>
              <a:t>10/4/2026</a:t>
            </a:fld>
            <a:endParaRPr lang="en-US"/>
          </a:p>
        </p:txBody>
      </p:sp>
      <p:sp>
        <p:nvSpPr>
          <p:cNvPr id="6" name="Footer Placeholder 4">
            <a:extLst>
              <a:ext uri="{FF2B5EF4-FFF2-40B4-BE49-F238E27FC236}">
                <a16:creationId xmlns:a16="http://schemas.microsoft.com/office/drawing/2014/main" id="{96071734-1BAC-471A-B552-256545B72927}"/>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F7C286D-8B60-476E-B064-1A0567051600}"/>
              </a:ext>
            </a:extLst>
          </p:cNvPr>
          <p:cNvSpPr>
            <a:spLocks noGrp="1"/>
          </p:cNvSpPr>
          <p:nvPr>
            <p:ph type="sldNum" sz="quarter" idx="12"/>
          </p:nvPr>
        </p:nvSpPr>
        <p:spPr/>
        <p:txBody>
          <a:bodyPr/>
          <a:lstStyle>
            <a:lvl1pPr>
              <a:defRPr/>
            </a:lvl1pPr>
          </a:lstStyle>
          <a:p>
            <a:pPr>
              <a:defRPr/>
            </a:pPr>
            <a:fld id="{25969938-843D-429C-83EA-95C64632D989}" type="slidenum">
              <a:rPr lang="en-US" altLang="en-US"/>
              <a:pPr>
                <a:defRPr/>
              </a:pPr>
              <a:t>‹#›</a:t>
            </a:fld>
            <a:endParaRPr lang="en-US" altLang="en-US"/>
          </a:p>
        </p:txBody>
      </p:sp>
    </p:spTree>
    <p:extLst>
      <p:ext uri="{BB962C8B-B14F-4D97-AF65-F5344CB8AC3E}">
        <p14:creationId xmlns:p14="http://schemas.microsoft.com/office/powerpoint/2010/main" val="7791975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916749C-18BF-48FE-8A3C-59ADCFAD9E4A}"/>
              </a:ext>
            </a:extLst>
          </p:cNvPr>
          <p:cNvSpPr>
            <a:spLocks noGrp="1"/>
          </p:cNvSpPr>
          <p:nvPr>
            <p:ph type="dt" sz="half" idx="10"/>
          </p:nvPr>
        </p:nvSpPr>
        <p:spPr/>
        <p:txBody>
          <a:bodyPr/>
          <a:lstStyle>
            <a:lvl1pPr>
              <a:defRPr/>
            </a:lvl1pPr>
          </a:lstStyle>
          <a:p>
            <a:pPr>
              <a:defRPr/>
            </a:pPr>
            <a:fld id="{1AF6CC98-713D-4111-B2FE-3D63E890C5D9}" type="datetime1">
              <a:rPr lang="en-US"/>
              <a:pPr>
                <a:defRPr/>
              </a:pPr>
              <a:t>10/4/2026</a:t>
            </a:fld>
            <a:endParaRPr lang="en-US"/>
          </a:p>
        </p:txBody>
      </p:sp>
      <p:sp>
        <p:nvSpPr>
          <p:cNvPr id="8" name="Footer Placeholder 4">
            <a:extLst>
              <a:ext uri="{FF2B5EF4-FFF2-40B4-BE49-F238E27FC236}">
                <a16:creationId xmlns:a16="http://schemas.microsoft.com/office/drawing/2014/main" id="{EBCF58F3-4B2E-46A4-B066-CA373CD7ABE2}"/>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BD6E3B31-10EA-4E3C-AC6D-A2B42B3730E7}"/>
              </a:ext>
            </a:extLst>
          </p:cNvPr>
          <p:cNvSpPr>
            <a:spLocks noGrp="1"/>
          </p:cNvSpPr>
          <p:nvPr>
            <p:ph type="sldNum" sz="quarter" idx="12"/>
          </p:nvPr>
        </p:nvSpPr>
        <p:spPr/>
        <p:txBody>
          <a:bodyPr/>
          <a:lstStyle>
            <a:lvl1pPr>
              <a:defRPr/>
            </a:lvl1pPr>
          </a:lstStyle>
          <a:p>
            <a:pPr>
              <a:defRPr/>
            </a:pPr>
            <a:fld id="{77CA4D73-F60C-440E-93E3-012DEC5B270C}" type="slidenum">
              <a:rPr lang="en-US" altLang="en-US"/>
              <a:pPr>
                <a:defRPr/>
              </a:pPr>
              <a:t>‹#›</a:t>
            </a:fld>
            <a:endParaRPr lang="en-US" altLang="en-US"/>
          </a:p>
        </p:txBody>
      </p:sp>
    </p:spTree>
    <p:extLst>
      <p:ext uri="{BB962C8B-B14F-4D97-AF65-F5344CB8AC3E}">
        <p14:creationId xmlns:p14="http://schemas.microsoft.com/office/powerpoint/2010/main" val="25952004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2AC161EB-7B9A-4DED-B2CC-7A2CDB8689F6}"/>
              </a:ext>
            </a:extLst>
          </p:cNvPr>
          <p:cNvSpPr>
            <a:spLocks noGrp="1"/>
          </p:cNvSpPr>
          <p:nvPr>
            <p:ph type="dt" sz="half" idx="10"/>
          </p:nvPr>
        </p:nvSpPr>
        <p:spPr/>
        <p:txBody>
          <a:bodyPr/>
          <a:lstStyle>
            <a:lvl1pPr>
              <a:defRPr/>
            </a:lvl1pPr>
          </a:lstStyle>
          <a:p>
            <a:pPr>
              <a:defRPr/>
            </a:pPr>
            <a:fld id="{AD613DD9-E229-4AA9-A02A-63C2F5BF25D2}" type="datetime1">
              <a:rPr lang="en-US"/>
              <a:pPr>
                <a:defRPr/>
              </a:pPr>
              <a:t>10/4/2026</a:t>
            </a:fld>
            <a:endParaRPr lang="en-US"/>
          </a:p>
        </p:txBody>
      </p:sp>
      <p:sp>
        <p:nvSpPr>
          <p:cNvPr id="4" name="Footer Placeholder 4">
            <a:extLst>
              <a:ext uri="{FF2B5EF4-FFF2-40B4-BE49-F238E27FC236}">
                <a16:creationId xmlns:a16="http://schemas.microsoft.com/office/drawing/2014/main" id="{F88B699F-DC4E-404A-9195-DDD69450C3B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D25A9CC8-E29C-4199-A222-1CD4739703FD}"/>
              </a:ext>
            </a:extLst>
          </p:cNvPr>
          <p:cNvSpPr>
            <a:spLocks noGrp="1"/>
          </p:cNvSpPr>
          <p:nvPr>
            <p:ph type="sldNum" sz="quarter" idx="12"/>
          </p:nvPr>
        </p:nvSpPr>
        <p:spPr/>
        <p:txBody>
          <a:bodyPr/>
          <a:lstStyle>
            <a:lvl1pPr>
              <a:defRPr/>
            </a:lvl1pPr>
          </a:lstStyle>
          <a:p>
            <a:pPr>
              <a:defRPr/>
            </a:pPr>
            <a:fld id="{811C2B2B-3B11-4F3E-AC7E-1C470D068689}" type="slidenum">
              <a:rPr lang="en-US" altLang="en-US"/>
              <a:pPr>
                <a:defRPr/>
              </a:pPr>
              <a:t>‹#›</a:t>
            </a:fld>
            <a:endParaRPr lang="en-US" altLang="en-US"/>
          </a:p>
        </p:txBody>
      </p:sp>
    </p:spTree>
    <p:extLst>
      <p:ext uri="{BB962C8B-B14F-4D97-AF65-F5344CB8AC3E}">
        <p14:creationId xmlns:p14="http://schemas.microsoft.com/office/powerpoint/2010/main" val="30514998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DC4F2A25-AFF8-4894-8262-2EDCB480C246}"/>
              </a:ext>
            </a:extLst>
          </p:cNvPr>
          <p:cNvSpPr>
            <a:spLocks noGrp="1"/>
          </p:cNvSpPr>
          <p:nvPr>
            <p:ph type="dt" sz="half" idx="10"/>
          </p:nvPr>
        </p:nvSpPr>
        <p:spPr/>
        <p:txBody>
          <a:bodyPr/>
          <a:lstStyle>
            <a:lvl1pPr>
              <a:defRPr/>
            </a:lvl1pPr>
          </a:lstStyle>
          <a:p>
            <a:pPr>
              <a:defRPr/>
            </a:pPr>
            <a:fld id="{CE4232AB-25B5-4749-8F7C-DA579E56FEA4}" type="datetime1">
              <a:rPr lang="en-US"/>
              <a:pPr>
                <a:defRPr/>
              </a:pPr>
              <a:t>10/4/2026</a:t>
            </a:fld>
            <a:endParaRPr lang="en-US"/>
          </a:p>
        </p:txBody>
      </p:sp>
      <p:sp>
        <p:nvSpPr>
          <p:cNvPr id="3" name="Footer Placeholder 4">
            <a:extLst>
              <a:ext uri="{FF2B5EF4-FFF2-40B4-BE49-F238E27FC236}">
                <a16:creationId xmlns:a16="http://schemas.microsoft.com/office/drawing/2014/main" id="{39214CB8-1D0B-485F-8216-F8C88322076F}"/>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9DB0EFC4-D4FC-4A4A-ABB7-F8B38B63C092}"/>
              </a:ext>
            </a:extLst>
          </p:cNvPr>
          <p:cNvSpPr>
            <a:spLocks noGrp="1"/>
          </p:cNvSpPr>
          <p:nvPr>
            <p:ph type="sldNum" sz="quarter" idx="12"/>
          </p:nvPr>
        </p:nvSpPr>
        <p:spPr/>
        <p:txBody>
          <a:bodyPr/>
          <a:lstStyle>
            <a:lvl1pPr>
              <a:defRPr/>
            </a:lvl1pPr>
          </a:lstStyle>
          <a:p>
            <a:pPr>
              <a:defRPr/>
            </a:pPr>
            <a:fld id="{8B935964-74FD-49DD-A88E-61BE6975745F}" type="slidenum">
              <a:rPr lang="en-US" altLang="en-US"/>
              <a:pPr>
                <a:defRPr/>
              </a:pPr>
              <a:t>‹#›</a:t>
            </a:fld>
            <a:endParaRPr lang="en-US" altLang="en-US"/>
          </a:p>
        </p:txBody>
      </p:sp>
    </p:spTree>
    <p:extLst>
      <p:ext uri="{BB962C8B-B14F-4D97-AF65-F5344CB8AC3E}">
        <p14:creationId xmlns:p14="http://schemas.microsoft.com/office/powerpoint/2010/main" val="2970915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C2C43CD0-CEA4-471E-81BE-DD34DC7E7E53}"/>
              </a:ext>
            </a:extLst>
          </p:cNvPr>
          <p:cNvSpPr>
            <a:spLocks noGrp="1"/>
          </p:cNvSpPr>
          <p:nvPr>
            <p:ph type="dt" sz="half" idx="10"/>
          </p:nvPr>
        </p:nvSpPr>
        <p:spPr/>
        <p:txBody>
          <a:bodyPr/>
          <a:lstStyle>
            <a:lvl1pPr>
              <a:defRPr/>
            </a:lvl1pPr>
          </a:lstStyle>
          <a:p>
            <a:pPr>
              <a:defRPr/>
            </a:pPr>
            <a:fld id="{5D503A79-4993-4327-844E-9966A046CEB7}" type="datetime1">
              <a:rPr lang="en-US"/>
              <a:pPr>
                <a:defRPr/>
              </a:pPr>
              <a:t>10/4/2026</a:t>
            </a:fld>
            <a:endParaRPr lang="en-US"/>
          </a:p>
        </p:txBody>
      </p:sp>
      <p:sp>
        <p:nvSpPr>
          <p:cNvPr id="6" name="Footer Placeholder 4">
            <a:extLst>
              <a:ext uri="{FF2B5EF4-FFF2-40B4-BE49-F238E27FC236}">
                <a16:creationId xmlns:a16="http://schemas.microsoft.com/office/drawing/2014/main" id="{AD2A6082-F6FD-45D3-B7CF-8D2C01B00E1B}"/>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066BA9CE-22DD-44BD-9BCC-925EF3BC77B7}"/>
              </a:ext>
            </a:extLst>
          </p:cNvPr>
          <p:cNvSpPr>
            <a:spLocks noGrp="1"/>
          </p:cNvSpPr>
          <p:nvPr>
            <p:ph type="sldNum" sz="quarter" idx="12"/>
          </p:nvPr>
        </p:nvSpPr>
        <p:spPr/>
        <p:txBody>
          <a:bodyPr/>
          <a:lstStyle>
            <a:lvl1pPr>
              <a:defRPr/>
            </a:lvl1pPr>
          </a:lstStyle>
          <a:p>
            <a:pPr>
              <a:defRPr/>
            </a:pPr>
            <a:fld id="{3B19C334-597B-49EB-BFBE-C854CFA8678C}" type="slidenum">
              <a:rPr lang="en-US" altLang="en-US"/>
              <a:pPr>
                <a:defRPr/>
              </a:pPr>
              <a:t>‹#›</a:t>
            </a:fld>
            <a:endParaRPr lang="en-US" altLang="en-US"/>
          </a:p>
        </p:txBody>
      </p:sp>
    </p:spTree>
    <p:extLst>
      <p:ext uri="{BB962C8B-B14F-4D97-AF65-F5344CB8AC3E}">
        <p14:creationId xmlns:p14="http://schemas.microsoft.com/office/powerpoint/2010/main" val="13513943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3F33BC50-C44C-4424-B200-B1D0AE19816C}"/>
              </a:ext>
            </a:extLst>
          </p:cNvPr>
          <p:cNvSpPr>
            <a:spLocks noGrp="1"/>
          </p:cNvSpPr>
          <p:nvPr>
            <p:ph type="dt" sz="half" idx="10"/>
          </p:nvPr>
        </p:nvSpPr>
        <p:spPr/>
        <p:txBody>
          <a:bodyPr/>
          <a:lstStyle>
            <a:lvl1pPr>
              <a:defRPr/>
            </a:lvl1pPr>
          </a:lstStyle>
          <a:p>
            <a:pPr>
              <a:defRPr/>
            </a:pPr>
            <a:fld id="{8E2F45A4-FF06-402D-9BF2-97C4A9066CB9}" type="datetime1">
              <a:rPr lang="en-US"/>
              <a:pPr>
                <a:defRPr/>
              </a:pPr>
              <a:t>10/4/2026</a:t>
            </a:fld>
            <a:endParaRPr lang="en-US"/>
          </a:p>
        </p:txBody>
      </p:sp>
      <p:sp>
        <p:nvSpPr>
          <p:cNvPr id="6" name="Footer Placeholder 4">
            <a:extLst>
              <a:ext uri="{FF2B5EF4-FFF2-40B4-BE49-F238E27FC236}">
                <a16:creationId xmlns:a16="http://schemas.microsoft.com/office/drawing/2014/main" id="{632DB6DC-ECC8-4701-B2FF-CC2D714849E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9CD468CE-9765-45FD-BDF2-C84AA8FC9753}"/>
              </a:ext>
            </a:extLst>
          </p:cNvPr>
          <p:cNvSpPr>
            <a:spLocks noGrp="1"/>
          </p:cNvSpPr>
          <p:nvPr>
            <p:ph type="sldNum" sz="quarter" idx="12"/>
          </p:nvPr>
        </p:nvSpPr>
        <p:spPr/>
        <p:txBody>
          <a:bodyPr/>
          <a:lstStyle>
            <a:lvl1pPr>
              <a:defRPr/>
            </a:lvl1pPr>
          </a:lstStyle>
          <a:p>
            <a:pPr>
              <a:defRPr/>
            </a:pPr>
            <a:fld id="{3B23AAA0-3C81-4D50-A004-B208CF0044EB}" type="slidenum">
              <a:rPr lang="en-US" altLang="en-US"/>
              <a:pPr>
                <a:defRPr/>
              </a:pPr>
              <a:t>‹#›</a:t>
            </a:fld>
            <a:endParaRPr lang="en-US" altLang="en-US"/>
          </a:p>
        </p:txBody>
      </p:sp>
    </p:spTree>
    <p:extLst>
      <p:ext uri="{BB962C8B-B14F-4D97-AF65-F5344CB8AC3E}">
        <p14:creationId xmlns:p14="http://schemas.microsoft.com/office/powerpoint/2010/main" val="14098959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034C19-0131-4963-8FB1-7F59CC4F2239}"/>
              </a:ext>
            </a:extLst>
          </p:cNvPr>
          <p:cNvSpPr>
            <a:spLocks noGrp="1"/>
          </p:cNvSpPr>
          <p:nvPr>
            <p:ph type="dt" sz="half" idx="10"/>
          </p:nvPr>
        </p:nvSpPr>
        <p:spPr/>
        <p:txBody>
          <a:bodyPr/>
          <a:lstStyle>
            <a:lvl1pPr>
              <a:defRPr/>
            </a:lvl1pPr>
          </a:lstStyle>
          <a:p>
            <a:pPr>
              <a:defRPr/>
            </a:pPr>
            <a:fld id="{A437812D-8455-49F8-8763-31EA88F711F5}" type="datetime1">
              <a:rPr lang="en-US"/>
              <a:pPr>
                <a:defRPr/>
              </a:pPr>
              <a:t>10/4/2026</a:t>
            </a:fld>
            <a:endParaRPr lang="en-US"/>
          </a:p>
        </p:txBody>
      </p:sp>
      <p:sp>
        <p:nvSpPr>
          <p:cNvPr id="5" name="Footer Placeholder 4">
            <a:extLst>
              <a:ext uri="{FF2B5EF4-FFF2-40B4-BE49-F238E27FC236}">
                <a16:creationId xmlns:a16="http://schemas.microsoft.com/office/drawing/2014/main" id="{F485FD7C-70A1-4FD7-99DA-2C3009340D6F}"/>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11C0EB3A-C3AC-4EE7-B900-EE64CB9BBAC1}"/>
              </a:ext>
            </a:extLst>
          </p:cNvPr>
          <p:cNvSpPr>
            <a:spLocks noGrp="1"/>
          </p:cNvSpPr>
          <p:nvPr>
            <p:ph type="sldNum" sz="quarter" idx="12"/>
          </p:nvPr>
        </p:nvSpPr>
        <p:spPr/>
        <p:txBody>
          <a:bodyPr/>
          <a:lstStyle>
            <a:lvl1pPr>
              <a:defRPr/>
            </a:lvl1pPr>
          </a:lstStyle>
          <a:p>
            <a:pPr>
              <a:defRPr/>
            </a:pPr>
            <a:fld id="{BA26FF59-23D7-4ACB-84D0-45C3BD644BF8}" type="slidenum">
              <a:rPr lang="en-US" altLang="en-US"/>
              <a:pPr>
                <a:defRPr/>
              </a:pPr>
              <a:t>‹#›</a:t>
            </a:fld>
            <a:endParaRPr lang="en-US" altLang="en-US"/>
          </a:p>
        </p:txBody>
      </p:sp>
    </p:spTree>
    <p:extLst>
      <p:ext uri="{BB962C8B-B14F-4D97-AF65-F5344CB8AC3E}">
        <p14:creationId xmlns:p14="http://schemas.microsoft.com/office/powerpoint/2010/main" val="15007090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BE0837-DB8D-4463-9AE4-479A73181FD6}"/>
              </a:ext>
            </a:extLst>
          </p:cNvPr>
          <p:cNvSpPr>
            <a:spLocks noGrp="1"/>
          </p:cNvSpPr>
          <p:nvPr>
            <p:ph type="dt" sz="half" idx="10"/>
          </p:nvPr>
        </p:nvSpPr>
        <p:spPr/>
        <p:txBody>
          <a:bodyPr/>
          <a:lstStyle>
            <a:lvl1pPr>
              <a:defRPr/>
            </a:lvl1pPr>
          </a:lstStyle>
          <a:p>
            <a:pPr>
              <a:defRPr/>
            </a:pPr>
            <a:fld id="{93C8E269-E917-4493-87CF-A70118104007}" type="datetime1">
              <a:rPr lang="en-US"/>
              <a:pPr>
                <a:defRPr/>
              </a:pPr>
              <a:t>10/4/2026</a:t>
            </a:fld>
            <a:endParaRPr lang="en-US"/>
          </a:p>
        </p:txBody>
      </p:sp>
      <p:sp>
        <p:nvSpPr>
          <p:cNvPr id="5" name="Footer Placeholder 4">
            <a:extLst>
              <a:ext uri="{FF2B5EF4-FFF2-40B4-BE49-F238E27FC236}">
                <a16:creationId xmlns:a16="http://schemas.microsoft.com/office/drawing/2014/main" id="{D75C03EF-48A9-417C-8F08-26A287FC76EC}"/>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88199034-5E40-4A43-BC5A-ABFF129BCC28}"/>
              </a:ext>
            </a:extLst>
          </p:cNvPr>
          <p:cNvSpPr>
            <a:spLocks noGrp="1"/>
          </p:cNvSpPr>
          <p:nvPr>
            <p:ph type="sldNum" sz="quarter" idx="12"/>
          </p:nvPr>
        </p:nvSpPr>
        <p:spPr/>
        <p:txBody>
          <a:bodyPr/>
          <a:lstStyle>
            <a:lvl1pPr>
              <a:defRPr/>
            </a:lvl1pPr>
          </a:lstStyle>
          <a:p>
            <a:pPr>
              <a:defRPr/>
            </a:pPr>
            <a:fld id="{FBF69AFB-4F7A-4EAB-931E-EC9B55EE2986}" type="slidenum">
              <a:rPr lang="en-US" altLang="en-US"/>
              <a:pPr>
                <a:defRPr/>
              </a:pPr>
              <a:t>‹#›</a:t>
            </a:fld>
            <a:endParaRPr lang="en-US" altLang="en-US"/>
          </a:p>
        </p:txBody>
      </p:sp>
    </p:spTree>
    <p:extLst>
      <p:ext uri="{BB962C8B-B14F-4D97-AF65-F5344CB8AC3E}">
        <p14:creationId xmlns:p14="http://schemas.microsoft.com/office/powerpoint/2010/main" val="429238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468102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9355321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368937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610639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9874696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95361360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37280783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810089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17822398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245694319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fld id="{7D48BE71-93B8-4E6C-B256-1FF6E6ECD4B6}" type="datetimeFigureOut">
              <a:rPr lang="zh-CN" altLang="en-US" smtClean="0"/>
              <a:t>2026/10/4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8891137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170" name="Title Placeholder 1">
            <a:extLst>
              <a:ext uri="{FF2B5EF4-FFF2-40B4-BE49-F238E27FC236}">
                <a16:creationId xmlns:a16="http://schemas.microsoft.com/office/drawing/2014/main" id="{72DBEFF4-EA75-4B0F-B08D-8EE1C4C74150}"/>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a:extLst>
              <a:ext uri="{FF2B5EF4-FFF2-40B4-BE49-F238E27FC236}">
                <a16:creationId xmlns:a16="http://schemas.microsoft.com/office/drawing/2014/main" id="{D334935C-DC33-49C7-A87B-6DF672008547}"/>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AA58CFB-F10E-46B1-9998-1821AF5A0BE0}"/>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prstClr val="black">
                    <a:tint val="75000"/>
                  </a:prstClr>
                </a:solidFill>
                <a:latin typeface="+mn-lt"/>
              </a:defRPr>
            </a:lvl1pPr>
          </a:lstStyle>
          <a:p>
            <a:pPr>
              <a:defRPr/>
            </a:pPr>
            <a:fld id="{FD1FEF7B-61E1-456A-A82C-40901A8BB5CE}" type="datetime1">
              <a:rPr lang="en-US"/>
              <a:pPr>
                <a:defRPr/>
              </a:pPr>
              <a:t>10/4/2026</a:t>
            </a:fld>
            <a:endParaRPr lang="en-US"/>
          </a:p>
        </p:txBody>
      </p:sp>
      <p:sp>
        <p:nvSpPr>
          <p:cNvPr id="5" name="Footer Placeholder 4">
            <a:extLst>
              <a:ext uri="{FF2B5EF4-FFF2-40B4-BE49-F238E27FC236}">
                <a16:creationId xmlns:a16="http://schemas.microsoft.com/office/drawing/2014/main" id="{5ADA4005-53F5-437C-B30E-FB8253474B68}"/>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prstClr val="black">
                    <a:tint val="75000"/>
                  </a:prst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C1457264-7802-45E4-833D-91E013BCF316}"/>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pPr>
              <a:defRPr/>
            </a:pPr>
            <a:fld id="{82252FA8-32CF-42B2-A90F-16AA4833DC4B}" type="slidenum">
              <a:rPr lang="en-US" altLang="en-US"/>
              <a:pPr>
                <a:defRPr/>
              </a:pPr>
              <a:t>‹#›</a:t>
            </a:fld>
            <a:endParaRPr lang="en-US" altLang="en-US"/>
          </a:p>
        </p:txBody>
      </p:sp>
    </p:spTree>
    <p:extLst>
      <p:ext uri="{BB962C8B-B14F-4D97-AF65-F5344CB8AC3E}">
        <p14:creationId xmlns:p14="http://schemas.microsoft.com/office/powerpoint/2010/main" val="923265358"/>
      </p:ext>
    </p:extLst>
  </p:cSld>
  <p:clrMap bg1="lt1" tx1="dk1" bg2="lt2" tx2="dk2" accent1="accent1" accent2="accent2" accent3="accent3" accent4="accent4" accent5="accent5" accent6="accent6" hlink="hlink" folHlink="folHlink"/>
  <p:sldLayoutIdLst>
    <p:sldLayoutId id="2147483840" r:id="rId1"/>
    <p:sldLayoutId id="2147483841" r:id="rId2"/>
    <p:sldLayoutId id="2147483842" r:id="rId3"/>
    <p:sldLayoutId id="2147483843" r:id="rId4"/>
    <p:sldLayoutId id="2147483844" r:id="rId5"/>
    <p:sldLayoutId id="2147483845" r:id="rId6"/>
    <p:sldLayoutId id="2147483846" r:id="rId7"/>
    <p:sldLayoutId id="2147483847" r:id="rId8"/>
    <p:sldLayoutId id="2147483848" r:id="rId9"/>
    <p:sldLayoutId id="2147483849" r:id="rId10"/>
    <p:sldLayoutId id="2147483850"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2pPr>
      <a:lvl3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3pPr>
      <a:lvl4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4pPr>
      <a:lvl5pPr algn="ctr" rtl="0" eaLnBrk="0" fontAlgn="base" hangingPunct="0">
        <a:spcBef>
          <a:spcPct val="0"/>
        </a:spcBef>
        <a:spcAft>
          <a:spcPct val="0"/>
        </a:spcAft>
        <a:defRPr sz="4400">
          <a:solidFill>
            <a:schemeClr val="tx1"/>
          </a:solidFill>
          <a:latin typeface="Calibri" pitchFamily="34" charset="0"/>
          <a:ea typeface="新細明體" panose="02020500000000000000" pitchFamily="18" charset="-12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D48BE71-93B8-4E6C-B256-1FF6E6ECD4B6}" type="datetimeFigureOut">
              <a:rPr lang="zh-CN" altLang="en-US" smtClean="0"/>
              <a:t>2026/10/4</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A37F7B-FA3F-4D66-AD08-677F8825BD23}" type="slidenum">
              <a:rPr lang="zh-CN" altLang="en-US" smtClean="0"/>
              <a:t>‹#›</a:t>
            </a:fld>
            <a:endParaRPr lang="zh-CN" altLang="en-US"/>
          </a:p>
        </p:txBody>
      </p:sp>
    </p:spTree>
    <p:extLst>
      <p:ext uri="{BB962C8B-B14F-4D97-AF65-F5344CB8AC3E}">
        <p14:creationId xmlns:p14="http://schemas.microsoft.com/office/powerpoint/2010/main" val="1214679359"/>
      </p:ext>
    </p:extLst>
  </p:cSld>
  <p:clrMap bg1="lt1" tx1="dk1" bg2="lt2" tx2="dk2" accent1="accent1" accent2="accent2" accent3="accent3" accent4="accent4" accent5="accent5" accent6="accent6" hlink="hlink" folHlink="folHlink"/>
  <p:sldLayoutIdLst>
    <p:sldLayoutId id="2147487416" r:id="rId1"/>
    <p:sldLayoutId id="2147487417" r:id="rId2"/>
    <p:sldLayoutId id="2147487418" r:id="rId3"/>
    <p:sldLayoutId id="2147487419" r:id="rId4"/>
    <p:sldLayoutId id="2147487420" r:id="rId5"/>
    <p:sldLayoutId id="2147487421" r:id="rId6"/>
    <p:sldLayoutId id="2147487422" r:id="rId7"/>
    <p:sldLayoutId id="2147487423" r:id="rId8"/>
    <p:sldLayoutId id="2147487424" r:id="rId9"/>
    <p:sldLayoutId id="2147487425" r:id="rId10"/>
    <p:sldLayoutId id="214748742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75000"/>
          </a:schemeClr>
        </a:solid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133004" y="681644"/>
            <a:ext cx="8894617" cy="3574472"/>
          </a:xfrm>
        </p:spPr>
        <p:txBody>
          <a:bodyPr>
            <a:normAutofit/>
          </a:bodyPr>
          <a:lstStyle/>
          <a:p>
            <a:r>
              <a:rPr lang="zh-CN" altLang="en-US" sz="4600" b="1" dirty="0">
                <a:solidFill>
                  <a:srgbClr val="FFFF00"/>
                </a:solidFill>
                <a:latin typeface="微软雅黑" panose="020B0503020204020204" pitchFamily="34" charset="-122"/>
                <a:ea typeface="微软雅黑" panose="020B0503020204020204" pitchFamily="34" charset="-122"/>
              </a:rPr>
              <a:t>怎样明白神的心意？</a:t>
            </a:r>
            <a:br>
              <a:rPr lang="en-US" altLang="zh-CN" sz="4600" b="1" dirty="0">
                <a:solidFill>
                  <a:srgbClr val="FFFF00"/>
                </a:solidFill>
                <a:latin typeface="微软雅黑" panose="020B0503020204020204" pitchFamily="34" charset="-122"/>
                <a:ea typeface="微软雅黑" panose="020B0503020204020204" pitchFamily="34" charset="-122"/>
              </a:rPr>
            </a:br>
            <a:r>
              <a:rPr lang="en-US" altLang="zh-CN" sz="4600" b="1" dirty="0">
                <a:solidFill>
                  <a:schemeClr val="bg1"/>
                </a:solidFill>
                <a:latin typeface="微软雅黑" panose="020B0503020204020204" pitchFamily="34" charset="-122"/>
                <a:ea typeface="微软雅黑" panose="020B0503020204020204" pitchFamily="34" charset="-122"/>
              </a:rPr>
              <a:t> How to Know God’s Will?</a:t>
            </a:r>
            <a:endParaRPr lang="zh-CN" altLang="en-US" sz="4600" b="1" dirty="0">
              <a:solidFill>
                <a:schemeClr val="bg1"/>
              </a:solidFill>
            </a:endParaRPr>
          </a:p>
        </p:txBody>
      </p:sp>
      <p:sp>
        <p:nvSpPr>
          <p:cNvPr id="3" name="副标题 2"/>
          <p:cNvSpPr>
            <a:spLocks noGrp="1"/>
          </p:cNvSpPr>
          <p:nvPr>
            <p:ph type="subTitle" idx="1"/>
          </p:nvPr>
        </p:nvSpPr>
        <p:spPr>
          <a:xfrm>
            <a:off x="983511" y="5202238"/>
            <a:ext cx="6858000" cy="1655762"/>
          </a:xfrm>
        </p:spPr>
        <p:txBody>
          <a:bodyPr/>
          <a:lstStyle/>
          <a:p>
            <a:r>
              <a:rPr lang="en-US" altLang="zh-CN" b="1" dirty="0">
                <a:solidFill>
                  <a:schemeClr val="bg1"/>
                </a:solidFill>
              </a:rPr>
              <a:t>Boise Chinese Christian Church </a:t>
            </a:r>
          </a:p>
          <a:p>
            <a:r>
              <a:rPr lang="en-US" altLang="zh-CN" b="1" dirty="0">
                <a:solidFill>
                  <a:schemeClr val="bg1"/>
                </a:solidFill>
              </a:rPr>
              <a:t>10/4/2026</a:t>
            </a:r>
            <a:endParaRPr lang="zh-CN" altLang="en-US" b="1" dirty="0">
              <a:solidFill>
                <a:schemeClr val="bg1"/>
              </a:solidFill>
            </a:endParaRPr>
          </a:p>
        </p:txBody>
      </p:sp>
    </p:spTree>
    <p:extLst>
      <p:ext uri="{BB962C8B-B14F-4D97-AF65-F5344CB8AC3E}">
        <p14:creationId xmlns:p14="http://schemas.microsoft.com/office/powerpoint/2010/main" val="1024667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12:2】</a:t>
            </a:r>
          </a:p>
          <a:p>
            <a:pPr algn="l">
              <a:lnSpc>
                <a:spcPct val="112000"/>
              </a:lnSpc>
            </a:pP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11599887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创世记</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Genesis 4:8-14】</a:t>
            </a:r>
          </a:p>
          <a:p>
            <a:pPr algn="l">
              <a:lnSpc>
                <a:spcPct val="112000"/>
              </a:lnSpc>
            </a:pPr>
            <a:r>
              <a:rPr lang="en-US" altLang="zh-CN" sz="3200" b="1" dirty="0">
                <a:solidFill>
                  <a:srgbClr val="FFFF00"/>
                </a:solidFill>
                <a:ea typeface="微软雅黑" panose="020B0503020204020204" pitchFamily="34" charset="-122"/>
              </a:rPr>
              <a:t>8 </a:t>
            </a:r>
            <a:r>
              <a:rPr lang="zh-CN" altLang="en-US" sz="3200" b="1" dirty="0">
                <a:solidFill>
                  <a:srgbClr val="FFFF00"/>
                </a:solidFill>
                <a:ea typeface="微软雅黑" panose="020B0503020204020204" pitchFamily="34" charset="-122"/>
              </a:rPr>
              <a:t>该隐与他兄弟亚伯说话，二人正在田间，该隐起来打他兄弟亚伯，把他杀了。</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Now Cain talked with Abel his brother; and it came to pass, when they were in the field, that Cain rose up against Abel his brother and killed him.</a:t>
            </a:r>
          </a:p>
          <a:p>
            <a:pPr algn="l">
              <a:lnSpc>
                <a:spcPct val="112000"/>
              </a:lnSpc>
            </a:pPr>
            <a:r>
              <a:rPr lang="en-US" altLang="zh-CN" sz="3200" b="1" dirty="0">
                <a:solidFill>
                  <a:srgbClr val="FFFF00"/>
                </a:solidFill>
                <a:ea typeface="微软雅黑" panose="020B0503020204020204" pitchFamily="34" charset="-122"/>
              </a:rPr>
              <a:t>9 </a:t>
            </a:r>
            <a:r>
              <a:rPr lang="zh-CN" altLang="en-US" sz="3200" b="1" dirty="0">
                <a:solidFill>
                  <a:srgbClr val="FFFF00"/>
                </a:solidFill>
                <a:ea typeface="微软雅黑" panose="020B0503020204020204" pitchFamily="34" charset="-122"/>
              </a:rPr>
              <a:t>耶和华对该隐说：“你兄弟亚伯在哪里？”他说：“我不知道！我岂是看守我兄弟的吗？” </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Then the Lord said to Cain, “Where is Abel your brother?” He said, “I do not know. Am I my brother’s keeper?”</a:t>
            </a:r>
          </a:p>
        </p:txBody>
      </p:sp>
    </p:spTree>
    <p:extLst>
      <p:ext uri="{BB962C8B-B14F-4D97-AF65-F5344CB8AC3E}">
        <p14:creationId xmlns:p14="http://schemas.microsoft.com/office/powerpoint/2010/main" val="16920896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4:8-14】</a:t>
            </a:r>
          </a:p>
          <a:p>
            <a:pPr algn="l">
              <a:lnSpc>
                <a:spcPct val="112000"/>
              </a:lnSpc>
            </a:pPr>
            <a:r>
              <a:rPr lang="en-US" altLang="zh-CN" sz="3600" b="1" dirty="0">
                <a:solidFill>
                  <a:srgbClr val="FFFF00"/>
                </a:solidFill>
                <a:ea typeface="微软雅黑" panose="020B0503020204020204" pitchFamily="34" charset="-122"/>
              </a:rPr>
              <a:t>10 </a:t>
            </a:r>
            <a:r>
              <a:rPr lang="zh-CN" altLang="en-US" sz="3600" b="1" dirty="0">
                <a:solidFill>
                  <a:srgbClr val="FFFF00"/>
                </a:solidFill>
                <a:ea typeface="微软雅黑" panose="020B0503020204020204" pitchFamily="34" charset="-122"/>
              </a:rPr>
              <a:t>耶和华说：“你作了什么事呢？你兄弟的血有声音从地里向我哀告。</a:t>
            </a:r>
            <a:endParaRPr lang="en-US" altLang="zh-CN" sz="3600" b="1" dirty="0">
              <a:solidFill>
                <a:srgbClr val="FFFF00"/>
              </a:solidFill>
              <a:ea typeface="微软雅黑" panose="020B0503020204020204" pitchFamily="34" charset="-122"/>
            </a:endParaRPr>
          </a:p>
          <a:p>
            <a:pPr algn="l">
              <a:lnSpc>
                <a:spcPct val="100000"/>
              </a:lnSpc>
            </a:pPr>
            <a:r>
              <a:rPr lang="en-US" altLang="zh-CN" sz="3400" b="1" dirty="0">
                <a:solidFill>
                  <a:schemeClr val="bg1"/>
                </a:solidFill>
                <a:ea typeface="微软雅黑" panose="020B0503020204020204" pitchFamily="34" charset="-122"/>
              </a:rPr>
              <a:t>And He said, “What have you done? The voice of your brother’s blood cries out to Me from the ground.</a:t>
            </a:r>
          </a:p>
          <a:p>
            <a:pPr algn="l">
              <a:lnSpc>
                <a:spcPct val="112000"/>
              </a:lnSpc>
            </a:pPr>
            <a:r>
              <a:rPr lang="en-US" altLang="zh-CN" sz="3600" b="1" dirty="0">
                <a:solidFill>
                  <a:srgbClr val="FFFF00"/>
                </a:solidFill>
                <a:ea typeface="微软雅黑" panose="020B0503020204020204" pitchFamily="34" charset="-122"/>
              </a:rPr>
              <a:t>11 </a:t>
            </a:r>
            <a:r>
              <a:rPr lang="zh-CN" altLang="en-US" sz="3600" b="1" dirty="0">
                <a:solidFill>
                  <a:srgbClr val="FFFF00"/>
                </a:solidFill>
                <a:ea typeface="微软雅黑" panose="020B0503020204020204" pitchFamily="34" charset="-122"/>
              </a:rPr>
              <a:t>地开了口，从你手里接受你兄弟的血。现在你必从这地受咒诅。</a:t>
            </a:r>
            <a:endParaRPr lang="en-US" altLang="zh-CN" sz="3600" b="1" dirty="0">
              <a:solidFill>
                <a:srgbClr val="FFFF00"/>
              </a:solidFill>
              <a:ea typeface="微软雅黑" panose="020B0503020204020204" pitchFamily="34" charset="-122"/>
            </a:endParaRPr>
          </a:p>
          <a:p>
            <a:pPr algn="l">
              <a:lnSpc>
                <a:spcPct val="100000"/>
              </a:lnSpc>
            </a:pPr>
            <a:r>
              <a:rPr lang="en-US" altLang="zh-CN" sz="3400" b="1" dirty="0">
                <a:solidFill>
                  <a:schemeClr val="bg1"/>
                </a:solidFill>
                <a:ea typeface="微软雅黑" panose="020B0503020204020204" pitchFamily="34" charset="-122"/>
              </a:rPr>
              <a:t>So now you are cursed from the earth, which has opened its mouth to receive your brother’s blood from your hand.</a:t>
            </a:r>
          </a:p>
        </p:txBody>
      </p:sp>
    </p:spTree>
    <p:extLst>
      <p:ext uri="{BB962C8B-B14F-4D97-AF65-F5344CB8AC3E}">
        <p14:creationId xmlns:p14="http://schemas.microsoft.com/office/powerpoint/2010/main" val="3547406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4:8-14】</a:t>
            </a:r>
          </a:p>
          <a:p>
            <a:pPr algn="l">
              <a:lnSpc>
                <a:spcPct val="112000"/>
              </a:lnSpc>
            </a:pPr>
            <a:r>
              <a:rPr lang="en-US" altLang="zh-CN" sz="3600" b="1" dirty="0">
                <a:solidFill>
                  <a:srgbClr val="FFFF00"/>
                </a:solidFill>
                <a:ea typeface="微软雅黑" panose="020B0503020204020204" pitchFamily="34" charset="-122"/>
              </a:rPr>
              <a:t>12 </a:t>
            </a:r>
            <a:r>
              <a:rPr lang="zh-CN" altLang="en-US" sz="3600" b="1" dirty="0">
                <a:solidFill>
                  <a:srgbClr val="FFFF00"/>
                </a:solidFill>
                <a:ea typeface="微软雅黑" panose="020B0503020204020204" pitchFamily="34" charset="-122"/>
              </a:rPr>
              <a:t>你种地，地不再给你效力，你必流离飘荡在地上。”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When you till the ground, it shall no longer yield its strength to you. A fugitive and a vagabond you shall be on the earth.”</a:t>
            </a:r>
          </a:p>
          <a:p>
            <a:pPr algn="l">
              <a:lnSpc>
                <a:spcPct val="112000"/>
              </a:lnSpc>
            </a:pPr>
            <a:r>
              <a:rPr lang="en-US" altLang="zh-CN" sz="3600" b="1" dirty="0">
                <a:solidFill>
                  <a:srgbClr val="FFFF00"/>
                </a:solidFill>
                <a:ea typeface="微软雅黑" panose="020B0503020204020204" pitchFamily="34" charset="-122"/>
              </a:rPr>
              <a:t>13 </a:t>
            </a:r>
            <a:r>
              <a:rPr lang="zh-CN" altLang="en-US" sz="3600" b="1" dirty="0">
                <a:solidFill>
                  <a:srgbClr val="FFFF00"/>
                </a:solidFill>
                <a:ea typeface="微软雅黑" panose="020B0503020204020204" pitchFamily="34" charset="-122"/>
              </a:rPr>
              <a:t>该隐对耶和华说：“我的刑罚太重，过于我所能当的。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Cain said to the Lord, “My punishment is greater than I can bear!</a:t>
            </a:r>
          </a:p>
        </p:txBody>
      </p:sp>
    </p:spTree>
    <p:extLst>
      <p:ext uri="{BB962C8B-B14F-4D97-AF65-F5344CB8AC3E}">
        <p14:creationId xmlns:p14="http://schemas.microsoft.com/office/powerpoint/2010/main" val="22942495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4:8-14】</a:t>
            </a:r>
          </a:p>
          <a:p>
            <a:pPr algn="l">
              <a:lnSpc>
                <a:spcPct val="112000"/>
              </a:lnSpc>
            </a:pPr>
            <a:r>
              <a:rPr lang="en-US" altLang="zh-CN" sz="3600" b="1" dirty="0">
                <a:solidFill>
                  <a:srgbClr val="FFFF00"/>
                </a:solidFill>
                <a:ea typeface="微软雅黑" panose="020B0503020204020204" pitchFamily="34" charset="-122"/>
              </a:rPr>
              <a:t>14 </a:t>
            </a:r>
            <a:r>
              <a:rPr lang="zh-CN" altLang="en-US" sz="3600" b="1" dirty="0">
                <a:solidFill>
                  <a:srgbClr val="FFFF00"/>
                </a:solidFill>
                <a:ea typeface="微软雅黑" panose="020B0503020204020204" pitchFamily="34" charset="-122"/>
              </a:rPr>
              <a:t>你如今赶逐我离开这地，以致不见你面。我必流离飘荡在地上，凡遇见我的必杀我。”</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Surely You have driven me out this day from the face of the ground; I shall be hidden from Your face; I shall be a fugitive and a vagabond on the earth, and it will happen that anyone who finds me will kill me.”</a:t>
            </a:r>
          </a:p>
        </p:txBody>
      </p:sp>
    </p:spTree>
    <p:extLst>
      <p:ext uri="{BB962C8B-B14F-4D97-AF65-F5344CB8AC3E}">
        <p14:creationId xmlns:p14="http://schemas.microsoft.com/office/powerpoint/2010/main" val="32101599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4:23-24】</a:t>
            </a:r>
          </a:p>
          <a:p>
            <a:pPr algn="l">
              <a:lnSpc>
                <a:spcPct val="112000"/>
              </a:lnSpc>
            </a:pPr>
            <a:r>
              <a:rPr lang="en-US" altLang="zh-CN" sz="3600" b="1" dirty="0">
                <a:solidFill>
                  <a:srgbClr val="FFFF00"/>
                </a:solidFill>
                <a:ea typeface="微软雅黑" panose="020B0503020204020204" pitchFamily="34" charset="-122"/>
              </a:rPr>
              <a:t>23 </a:t>
            </a:r>
            <a:r>
              <a:rPr lang="zh-CN" altLang="en-US" sz="3600" b="1" dirty="0">
                <a:solidFill>
                  <a:srgbClr val="FFFF00"/>
                </a:solidFill>
                <a:ea typeface="微软雅黑" panose="020B0503020204020204" pitchFamily="34" charset="-122"/>
              </a:rPr>
              <a:t>拉麦对他两个妻子说：“亚大、洗拉，听我的声音；拉麦的妻子细听我的话语：壮年人伤我，我把他杀了；少年人损我，我把他害了（或作“我杀壮士却伤自己；我害幼童却损本身”）。</a:t>
            </a:r>
          </a:p>
          <a:p>
            <a:pPr algn="l">
              <a:lnSpc>
                <a:spcPct val="112000"/>
              </a:lnSpc>
            </a:pPr>
            <a:r>
              <a:rPr lang="en-US" altLang="zh-CN" sz="3600" b="1" dirty="0">
                <a:solidFill>
                  <a:schemeClr val="bg1"/>
                </a:solidFill>
                <a:ea typeface="微软雅黑" panose="020B0503020204020204" pitchFamily="34" charset="-122"/>
              </a:rPr>
              <a:t>Then </a:t>
            </a:r>
            <a:r>
              <a:rPr lang="en-US" altLang="zh-CN" sz="3600" b="1" dirty="0" err="1">
                <a:solidFill>
                  <a:schemeClr val="bg1"/>
                </a:solidFill>
                <a:ea typeface="微软雅黑" panose="020B0503020204020204" pitchFamily="34" charset="-122"/>
              </a:rPr>
              <a:t>Lamech</a:t>
            </a:r>
            <a:r>
              <a:rPr lang="en-US" altLang="zh-CN" sz="3600" b="1" dirty="0">
                <a:solidFill>
                  <a:schemeClr val="bg1"/>
                </a:solidFill>
                <a:ea typeface="微软雅黑" panose="020B0503020204020204" pitchFamily="34" charset="-122"/>
              </a:rPr>
              <a:t> said to his wives:“</a:t>
            </a:r>
            <a:r>
              <a:rPr lang="en-US" altLang="zh-CN" sz="3600" b="1" dirty="0" err="1">
                <a:solidFill>
                  <a:schemeClr val="bg1"/>
                </a:solidFill>
                <a:ea typeface="微软雅黑" panose="020B0503020204020204" pitchFamily="34" charset="-122"/>
              </a:rPr>
              <a:t>Adah</a:t>
            </a:r>
            <a:r>
              <a:rPr lang="en-US" altLang="zh-CN" sz="3600" b="1" dirty="0">
                <a:solidFill>
                  <a:schemeClr val="bg1"/>
                </a:solidFill>
                <a:ea typeface="微软雅黑" panose="020B0503020204020204" pitchFamily="34" charset="-122"/>
              </a:rPr>
              <a:t> and Zillah, hear my voice; Wives of </a:t>
            </a:r>
            <a:r>
              <a:rPr lang="en-US" altLang="zh-CN" sz="3600" b="1" dirty="0" err="1">
                <a:solidFill>
                  <a:schemeClr val="bg1"/>
                </a:solidFill>
                <a:ea typeface="微软雅黑" panose="020B0503020204020204" pitchFamily="34" charset="-122"/>
              </a:rPr>
              <a:t>Lamech</a:t>
            </a:r>
            <a:r>
              <a:rPr lang="en-US" altLang="zh-CN" sz="3600" b="1" dirty="0">
                <a:solidFill>
                  <a:schemeClr val="bg1"/>
                </a:solidFill>
                <a:ea typeface="微软雅黑" panose="020B0503020204020204" pitchFamily="34" charset="-122"/>
              </a:rPr>
              <a:t>, listen to my speech! For I have killed a man for wounding me, Even a young man for hurting me.</a:t>
            </a:r>
          </a:p>
        </p:txBody>
      </p:sp>
    </p:spTree>
    <p:extLst>
      <p:ext uri="{BB962C8B-B14F-4D97-AF65-F5344CB8AC3E}">
        <p14:creationId xmlns:p14="http://schemas.microsoft.com/office/powerpoint/2010/main" val="4977548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创世记</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Genesis 4:23-24】</a:t>
            </a:r>
          </a:p>
          <a:p>
            <a:pPr algn="l">
              <a:lnSpc>
                <a:spcPct val="112000"/>
              </a:lnSpc>
            </a:pPr>
            <a:r>
              <a:rPr lang="en-US" altLang="zh-CN" sz="3600" b="1" dirty="0">
                <a:solidFill>
                  <a:srgbClr val="FFFF00"/>
                </a:solidFill>
                <a:ea typeface="微软雅黑" panose="020B0503020204020204" pitchFamily="34" charset="-122"/>
              </a:rPr>
              <a:t>24 </a:t>
            </a:r>
            <a:r>
              <a:rPr lang="zh-CN" altLang="en-US" sz="3600" b="1" dirty="0">
                <a:solidFill>
                  <a:srgbClr val="FFFF00"/>
                </a:solidFill>
                <a:ea typeface="微软雅黑" panose="020B0503020204020204" pitchFamily="34" charset="-122"/>
              </a:rPr>
              <a:t>若杀该隐，遭报七倍；杀拉麦，必遭报七十七倍。”</a:t>
            </a:r>
          </a:p>
          <a:p>
            <a:pPr algn="l">
              <a:lnSpc>
                <a:spcPct val="112000"/>
              </a:lnSpc>
            </a:pPr>
            <a:r>
              <a:rPr lang="en-US" altLang="zh-CN" sz="3600" b="1" dirty="0">
                <a:solidFill>
                  <a:schemeClr val="bg1"/>
                </a:solidFill>
                <a:ea typeface="微软雅黑" panose="020B0503020204020204" pitchFamily="34" charset="-122"/>
              </a:rPr>
              <a:t>If Cain shall be avenged sevenfold, Then </a:t>
            </a:r>
            <a:r>
              <a:rPr lang="en-US" altLang="zh-CN" sz="3600" b="1" dirty="0" err="1">
                <a:solidFill>
                  <a:schemeClr val="bg1"/>
                </a:solidFill>
                <a:ea typeface="微软雅黑" panose="020B0503020204020204" pitchFamily="34" charset="-122"/>
              </a:rPr>
              <a:t>Lamech</a:t>
            </a:r>
            <a:r>
              <a:rPr lang="en-US" altLang="zh-CN" sz="3600" b="1" dirty="0">
                <a:solidFill>
                  <a:schemeClr val="bg1"/>
                </a:solidFill>
                <a:ea typeface="微软雅黑" panose="020B0503020204020204" pitchFamily="34" charset="-122"/>
              </a:rPr>
              <a:t> seventy-sevenfold.”</a:t>
            </a:r>
          </a:p>
        </p:txBody>
      </p:sp>
    </p:spTree>
    <p:extLst>
      <p:ext uri="{BB962C8B-B14F-4D97-AF65-F5344CB8AC3E}">
        <p14:creationId xmlns:p14="http://schemas.microsoft.com/office/powerpoint/2010/main" val="104436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约翰一书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John 4:8】</a:t>
            </a:r>
          </a:p>
          <a:p>
            <a:pPr algn="l">
              <a:lnSpc>
                <a:spcPct val="112000"/>
              </a:lnSpc>
            </a:pPr>
            <a:r>
              <a:rPr lang="zh-CN" altLang="en-US" sz="3600" b="1" dirty="0">
                <a:solidFill>
                  <a:srgbClr val="FFFF00"/>
                </a:solidFill>
                <a:ea typeface="微软雅黑" panose="020B0503020204020204" pitchFamily="34" charset="-122"/>
              </a:rPr>
              <a:t>没有爱心的，就不认识　神，因为　神就是爱。</a:t>
            </a:r>
          </a:p>
          <a:p>
            <a:pPr algn="l">
              <a:lnSpc>
                <a:spcPct val="112000"/>
              </a:lnSpc>
            </a:pPr>
            <a:r>
              <a:rPr lang="en-US" altLang="zh-CN" sz="3600" b="1" dirty="0">
                <a:solidFill>
                  <a:schemeClr val="bg1"/>
                </a:solidFill>
                <a:ea typeface="微软雅黑" panose="020B0503020204020204" pitchFamily="34" charset="-122"/>
              </a:rPr>
              <a:t>He who does not love does not know God, for God is love.</a:t>
            </a:r>
          </a:p>
        </p:txBody>
      </p:sp>
    </p:spTree>
    <p:extLst>
      <p:ext uri="{BB962C8B-B14F-4D97-AF65-F5344CB8AC3E}">
        <p14:creationId xmlns:p14="http://schemas.microsoft.com/office/powerpoint/2010/main" val="4179901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5:39-42】</a:t>
            </a:r>
          </a:p>
          <a:p>
            <a:pPr algn="l">
              <a:lnSpc>
                <a:spcPct val="112000"/>
              </a:lnSpc>
            </a:pPr>
            <a:r>
              <a:rPr lang="en-US" altLang="zh-CN" sz="3600" b="1" dirty="0">
                <a:solidFill>
                  <a:srgbClr val="FFFF00"/>
                </a:solidFill>
                <a:ea typeface="微软雅黑" panose="020B0503020204020204" pitchFamily="34" charset="-122"/>
              </a:rPr>
              <a:t>39 </a:t>
            </a:r>
            <a:r>
              <a:rPr lang="zh-CN" altLang="en-US" sz="3600" b="1" dirty="0">
                <a:solidFill>
                  <a:srgbClr val="FFFF00"/>
                </a:solidFill>
                <a:ea typeface="微软雅黑" panose="020B0503020204020204" pitchFamily="34" charset="-122"/>
              </a:rPr>
              <a:t>只是我告诉你们：不要与恶人作对。有人打你的右脸，连左脸也转过来由他打；</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But I tell you not to resist an evil person. But whoever slaps you on your right cheek, turn the other to him also.</a:t>
            </a:r>
          </a:p>
          <a:p>
            <a:pPr algn="l">
              <a:lnSpc>
                <a:spcPct val="112000"/>
              </a:lnSpc>
            </a:pPr>
            <a:r>
              <a:rPr lang="en-US" altLang="zh-CN" sz="3600" b="1" dirty="0">
                <a:solidFill>
                  <a:srgbClr val="FFFF00"/>
                </a:solidFill>
                <a:ea typeface="微软雅黑" panose="020B0503020204020204" pitchFamily="34" charset="-122"/>
              </a:rPr>
              <a:t>40 </a:t>
            </a:r>
            <a:r>
              <a:rPr lang="zh-CN" altLang="en-US" sz="3600" b="1" dirty="0">
                <a:solidFill>
                  <a:srgbClr val="FFFF00"/>
                </a:solidFill>
                <a:ea typeface="微软雅黑" panose="020B0503020204020204" pitchFamily="34" charset="-122"/>
              </a:rPr>
              <a:t>有人想要告你，要拿你的里衣，连外衣也由他拿去；</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If anyone wants to sue you and take away your tunic, let him have your cloak also.</a:t>
            </a:r>
          </a:p>
        </p:txBody>
      </p:sp>
    </p:spTree>
    <p:extLst>
      <p:ext uri="{BB962C8B-B14F-4D97-AF65-F5344CB8AC3E}">
        <p14:creationId xmlns:p14="http://schemas.microsoft.com/office/powerpoint/2010/main" val="33857267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5:39-42】</a:t>
            </a:r>
          </a:p>
          <a:p>
            <a:pPr algn="l">
              <a:lnSpc>
                <a:spcPct val="112000"/>
              </a:lnSpc>
            </a:pPr>
            <a:r>
              <a:rPr lang="en-US" altLang="zh-CN" sz="3600" b="1" dirty="0">
                <a:solidFill>
                  <a:srgbClr val="FFFF00"/>
                </a:solidFill>
                <a:ea typeface="微软雅黑" panose="020B0503020204020204" pitchFamily="34" charset="-122"/>
              </a:rPr>
              <a:t>41 </a:t>
            </a:r>
            <a:r>
              <a:rPr lang="zh-CN" altLang="en-US" sz="3600" b="1" dirty="0">
                <a:solidFill>
                  <a:srgbClr val="FFFF00"/>
                </a:solidFill>
                <a:ea typeface="微软雅黑" panose="020B0503020204020204" pitchFamily="34" charset="-122"/>
              </a:rPr>
              <a:t>有人强逼你走一里路，你就同他走二里；</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whoever compels you to go one mile, go with him two.</a:t>
            </a:r>
          </a:p>
          <a:p>
            <a:pPr algn="l">
              <a:lnSpc>
                <a:spcPct val="112000"/>
              </a:lnSpc>
            </a:pPr>
            <a:r>
              <a:rPr lang="en-US" altLang="zh-CN" sz="3600" b="1" dirty="0">
                <a:solidFill>
                  <a:srgbClr val="FFFF00"/>
                </a:solidFill>
                <a:ea typeface="微软雅黑" panose="020B0503020204020204" pitchFamily="34" charset="-122"/>
              </a:rPr>
              <a:t>42 </a:t>
            </a:r>
            <a:r>
              <a:rPr lang="zh-CN" altLang="en-US" sz="3600" b="1" dirty="0">
                <a:solidFill>
                  <a:srgbClr val="FFFF00"/>
                </a:solidFill>
                <a:ea typeface="微软雅黑" panose="020B0503020204020204" pitchFamily="34" charset="-122"/>
              </a:rPr>
              <a:t>有求你的，就给他；有向你借贷的，不可推辞。”</a:t>
            </a:r>
          </a:p>
          <a:p>
            <a:pPr algn="l">
              <a:lnSpc>
                <a:spcPct val="112000"/>
              </a:lnSpc>
            </a:pPr>
            <a:r>
              <a:rPr lang="en-US" altLang="zh-CN" sz="3600" b="1" dirty="0">
                <a:solidFill>
                  <a:schemeClr val="bg1"/>
                </a:solidFill>
                <a:ea typeface="微软雅黑" panose="020B0503020204020204" pitchFamily="34" charset="-122"/>
              </a:rPr>
              <a:t>Give to him who asks you, and from him who wants to borrow from you do not turn away.</a:t>
            </a:r>
          </a:p>
        </p:txBody>
      </p:sp>
    </p:spTree>
    <p:extLst>
      <p:ext uri="{BB962C8B-B14F-4D97-AF65-F5344CB8AC3E}">
        <p14:creationId xmlns:p14="http://schemas.microsoft.com/office/powerpoint/2010/main" val="2253113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12:2】</a:t>
            </a:r>
          </a:p>
          <a:p>
            <a:pPr algn="l">
              <a:lnSpc>
                <a:spcPct val="112000"/>
              </a:lnSpc>
            </a:pP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18300789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约翰一书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John 3:16a】</a:t>
            </a:r>
          </a:p>
          <a:p>
            <a:pPr algn="l">
              <a:lnSpc>
                <a:spcPct val="112000"/>
              </a:lnSpc>
            </a:pPr>
            <a:r>
              <a:rPr lang="zh-CN" altLang="en-US" sz="3600" b="1" dirty="0">
                <a:solidFill>
                  <a:srgbClr val="FFFF00"/>
                </a:solidFill>
                <a:ea typeface="微软雅黑" panose="020B0503020204020204" pitchFamily="34" charset="-122"/>
              </a:rPr>
              <a:t>主为我们舍命，我们从此就知道何为爱</a:t>
            </a:r>
            <a:r>
              <a:rPr lang="en-US" altLang="zh-CN" sz="3600" b="1" dirty="0">
                <a:solidFill>
                  <a:srgbClr val="FFFF00"/>
                </a:solidFill>
                <a:ea typeface="微软雅黑" panose="020B0503020204020204" pitchFamily="34" charset="-122"/>
              </a:rPr>
              <a:t>……</a:t>
            </a:r>
          </a:p>
          <a:p>
            <a:pPr algn="l">
              <a:lnSpc>
                <a:spcPct val="112000"/>
              </a:lnSpc>
            </a:pPr>
            <a:r>
              <a:rPr lang="en-US" altLang="zh-CN" sz="3200" b="1" dirty="0">
                <a:solidFill>
                  <a:schemeClr val="bg1"/>
                </a:solidFill>
                <a:ea typeface="微软雅黑" panose="020B0503020204020204" pitchFamily="34" charset="-122"/>
              </a:rPr>
              <a:t>By this we know love, because He laid down His life for us….</a:t>
            </a:r>
          </a:p>
        </p:txBody>
      </p:sp>
    </p:spTree>
    <p:extLst>
      <p:ext uri="{BB962C8B-B14F-4D97-AF65-F5344CB8AC3E}">
        <p14:creationId xmlns:p14="http://schemas.microsoft.com/office/powerpoint/2010/main" val="37639946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5:46-48】</a:t>
            </a:r>
          </a:p>
          <a:p>
            <a:pPr algn="l">
              <a:lnSpc>
                <a:spcPct val="112000"/>
              </a:lnSpc>
            </a:pPr>
            <a:r>
              <a:rPr lang="en-US" altLang="zh-CN" sz="3600" b="1" dirty="0">
                <a:solidFill>
                  <a:srgbClr val="FFFF00"/>
                </a:solidFill>
                <a:ea typeface="微软雅黑" panose="020B0503020204020204" pitchFamily="34" charset="-122"/>
              </a:rPr>
              <a:t>46 </a:t>
            </a:r>
            <a:r>
              <a:rPr lang="zh-CN" altLang="en-US" sz="3600" b="1" dirty="0">
                <a:solidFill>
                  <a:srgbClr val="FFFF00"/>
                </a:solidFill>
                <a:ea typeface="微软雅黑" panose="020B0503020204020204" pitchFamily="34" charset="-122"/>
              </a:rPr>
              <a:t>你们若单爱那爱你们的人，有什么赏赐呢？就是税吏不也是这样行吗？</a:t>
            </a:r>
            <a:r>
              <a:rPr lang="en-US" altLang="zh-CN" sz="3600" b="1" dirty="0">
                <a:solidFill>
                  <a:schemeClr val="bg1"/>
                </a:solidFill>
                <a:ea typeface="微软雅黑" panose="020B0503020204020204" pitchFamily="34" charset="-122"/>
              </a:rPr>
              <a:t>For if you love those who love you, what reward have you? Do not even the tax collectors do the same?</a:t>
            </a:r>
          </a:p>
          <a:p>
            <a:pPr algn="l">
              <a:lnSpc>
                <a:spcPct val="112000"/>
              </a:lnSpc>
            </a:pPr>
            <a:r>
              <a:rPr lang="en-US" altLang="zh-CN" sz="3600" b="1" dirty="0">
                <a:solidFill>
                  <a:srgbClr val="FFFF00"/>
                </a:solidFill>
                <a:ea typeface="微软雅黑" panose="020B0503020204020204" pitchFamily="34" charset="-122"/>
              </a:rPr>
              <a:t>47 </a:t>
            </a:r>
            <a:r>
              <a:rPr lang="zh-CN" altLang="en-US" sz="3600" b="1" dirty="0">
                <a:solidFill>
                  <a:srgbClr val="FFFF00"/>
                </a:solidFill>
                <a:ea typeface="微软雅黑" panose="020B0503020204020204" pitchFamily="34" charset="-122"/>
              </a:rPr>
              <a:t>你们若单请你弟兄的安，比人有什么长处呢？就是外邦人不也是这样行吗？</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if you greet your brethren only, what do you do more than others? Do not even the tax collectors do so?</a:t>
            </a:r>
          </a:p>
        </p:txBody>
      </p:sp>
    </p:spTree>
    <p:extLst>
      <p:ext uri="{BB962C8B-B14F-4D97-AF65-F5344CB8AC3E}">
        <p14:creationId xmlns:p14="http://schemas.microsoft.com/office/powerpoint/2010/main" val="23583299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马太福音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Matthew 5:46-48】</a:t>
            </a:r>
          </a:p>
          <a:p>
            <a:pPr algn="l">
              <a:lnSpc>
                <a:spcPct val="112000"/>
              </a:lnSpc>
            </a:pPr>
            <a:r>
              <a:rPr lang="en-US" altLang="zh-CN" sz="3600" b="1" dirty="0">
                <a:solidFill>
                  <a:srgbClr val="FFFF00"/>
                </a:solidFill>
                <a:ea typeface="微软雅黑" panose="020B0503020204020204" pitchFamily="34" charset="-122"/>
              </a:rPr>
              <a:t>48 </a:t>
            </a:r>
            <a:r>
              <a:rPr lang="zh-CN" altLang="en-US" sz="3600" b="1" dirty="0">
                <a:solidFill>
                  <a:srgbClr val="FFFF00"/>
                </a:solidFill>
                <a:ea typeface="微软雅黑" panose="020B0503020204020204" pitchFamily="34" charset="-122"/>
              </a:rPr>
              <a:t>所以你们要完全，像你们的天父完全一样。”</a:t>
            </a:r>
          </a:p>
          <a:p>
            <a:pPr algn="l">
              <a:lnSpc>
                <a:spcPct val="112000"/>
              </a:lnSpc>
            </a:pPr>
            <a:r>
              <a:rPr lang="en-US" altLang="zh-CN" sz="3600" b="1" dirty="0">
                <a:solidFill>
                  <a:schemeClr val="bg1"/>
                </a:solidFill>
                <a:ea typeface="微软雅黑" panose="020B0503020204020204" pitchFamily="34" charset="-122"/>
              </a:rPr>
              <a:t>Therefore you shall be perfect, just as your Father in heaven is perfect.</a:t>
            </a:r>
          </a:p>
        </p:txBody>
      </p:sp>
    </p:spTree>
    <p:extLst>
      <p:ext uri="{BB962C8B-B14F-4D97-AF65-F5344CB8AC3E}">
        <p14:creationId xmlns:p14="http://schemas.microsoft.com/office/powerpoint/2010/main" val="33151113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约翰一书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John 4:8】</a:t>
            </a:r>
          </a:p>
          <a:p>
            <a:pPr algn="l">
              <a:lnSpc>
                <a:spcPct val="112000"/>
              </a:lnSpc>
            </a:pPr>
            <a:r>
              <a:rPr lang="zh-CN" altLang="en-US" sz="3600" b="1" dirty="0">
                <a:solidFill>
                  <a:srgbClr val="FFFF00"/>
                </a:solidFill>
                <a:ea typeface="微软雅黑" panose="020B0503020204020204" pitchFamily="34" charset="-122"/>
              </a:rPr>
              <a:t>没有爱心的，就不认识神，因为神就是爱。</a:t>
            </a:r>
          </a:p>
          <a:p>
            <a:pPr algn="l">
              <a:lnSpc>
                <a:spcPct val="112000"/>
              </a:lnSpc>
            </a:pPr>
            <a:r>
              <a:rPr lang="en-US" altLang="zh-CN" sz="3600" b="1" dirty="0">
                <a:solidFill>
                  <a:schemeClr val="bg1"/>
                </a:solidFill>
                <a:ea typeface="微软雅黑" panose="020B0503020204020204" pitchFamily="34" charset="-122"/>
              </a:rPr>
              <a:t>He who does not love does not know God, for God is love.</a:t>
            </a:r>
          </a:p>
          <a:p>
            <a:pPr algn="l">
              <a:lnSpc>
                <a:spcPct val="112000"/>
              </a:lnSpc>
            </a:pPr>
            <a:endParaRPr lang="en-US" altLang="zh-CN" sz="3600" b="1" u="sng" dirty="0">
              <a:solidFill>
                <a:schemeClr val="bg1"/>
              </a:solidFill>
              <a:ea typeface="微软雅黑" panose="020B0503020204020204" pitchFamily="34" charset="-122"/>
            </a:endParaRPr>
          </a:p>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约翰一书 </a:t>
            </a:r>
            <a:r>
              <a:rPr lang="en-US" altLang="zh-CN" sz="3600" b="1" u="sng" dirty="0">
                <a:solidFill>
                  <a:schemeClr val="bg1"/>
                </a:solidFill>
                <a:ea typeface="微软雅黑" panose="020B0503020204020204" pitchFamily="34" charset="-122"/>
              </a:rPr>
              <a:t>1 John 3:16a】</a:t>
            </a:r>
          </a:p>
          <a:p>
            <a:pPr algn="l">
              <a:lnSpc>
                <a:spcPct val="112000"/>
              </a:lnSpc>
            </a:pPr>
            <a:r>
              <a:rPr lang="zh-CN" altLang="en-US" sz="3600" b="1" dirty="0">
                <a:solidFill>
                  <a:srgbClr val="FFFF00"/>
                </a:solidFill>
                <a:ea typeface="微软雅黑" panose="020B0503020204020204" pitchFamily="34" charset="-122"/>
              </a:rPr>
              <a:t>主为我们舍命，我们从此就知道何为爱</a:t>
            </a:r>
            <a:r>
              <a:rPr lang="en-US" altLang="zh-CN" sz="3600" b="1" dirty="0">
                <a:solidFill>
                  <a:srgbClr val="FFFF00"/>
                </a:solidFill>
                <a:ea typeface="微软雅黑" panose="020B0503020204020204" pitchFamily="34" charset="-122"/>
              </a:rPr>
              <a:t>……</a:t>
            </a:r>
          </a:p>
          <a:p>
            <a:pPr algn="l">
              <a:lnSpc>
                <a:spcPct val="112000"/>
              </a:lnSpc>
            </a:pPr>
            <a:r>
              <a:rPr lang="en-US" altLang="zh-CN" sz="3600" b="1" dirty="0">
                <a:solidFill>
                  <a:schemeClr val="bg1"/>
                </a:solidFill>
                <a:ea typeface="微软雅黑" panose="020B0503020204020204" pitchFamily="34" charset="-122"/>
              </a:rPr>
              <a:t>By this we know love, because He laid down His life for us….</a:t>
            </a:r>
          </a:p>
        </p:txBody>
      </p:sp>
    </p:spTree>
    <p:extLst>
      <p:ext uri="{BB962C8B-B14F-4D97-AF65-F5344CB8AC3E}">
        <p14:creationId xmlns:p14="http://schemas.microsoft.com/office/powerpoint/2010/main" val="4299104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使徒行传</a:t>
            </a:r>
            <a:r>
              <a:rPr lang="zh-CN" altLang="en-US" sz="3400" b="1" u="sng" dirty="0">
                <a:solidFill>
                  <a:schemeClr val="bg1"/>
                </a:solidFill>
                <a:ea typeface="微软雅黑" panose="020B0503020204020204" pitchFamily="34" charset="-122"/>
              </a:rPr>
              <a:t> </a:t>
            </a:r>
            <a:r>
              <a:rPr lang="en-US" altLang="zh-CN" sz="3400" b="1" u="sng" dirty="0">
                <a:solidFill>
                  <a:schemeClr val="bg1"/>
                </a:solidFill>
                <a:ea typeface="微软雅黑" panose="020B0503020204020204" pitchFamily="34" charset="-122"/>
              </a:rPr>
              <a:t>Acts 8:3】</a:t>
            </a:r>
          </a:p>
          <a:p>
            <a:pPr algn="l">
              <a:lnSpc>
                <a:spcPct val="112000"/>
              </a:lnSpc>
            </a:pPr>
            <a:r>
              <a:rPr lang="zh-CN" altLang="en-US" sz="3400" b="1" dirty="0">
                <a:solidFill>
                  <a:srgbClr val="FFFF00"/>
                </a:solidFill>
                <a:ea typeface="微软雅黑" panose="020B0503020204020204" pitchFamily="34" charset="-122"/>
              </a:rPr>
              <a:t>扫罗却残害教会，进各人的家，拉着男女下在监里。</a:t>
            </a:r>
            <a:r>
              <a:rPr lang="en-US" altLang="zh-CN" sz="3400" b="1" dirty="0">
                <a:solidFill>
                  <a:schemeClr val="bg1"/>
                </a:solidFill>
                <a:ea typeface="微软雅黑" panose="020B0503020204020204" pitchFamily="34" charset="-122"/>
              </a:rPr>
              <a:t>As for Saul, he made havoc of the church, entering every house, and dragging off men and women, committing them to prison.</a:t>
            </a:r>
          </a:p>
          <a:p>
            <a:pPr algn="l">
              <a:lnSpc>
                <a:spcPct val="112000"/>
              </a:lnSpc>
            </a:pPr>
            <a:endParaRPr lang="en-US" altLang="zh-CN" sz="800" b="1" dirty="0">
              <a:solidFill>
                <a:schemeClr val="bg1"/>
              </a:solidFill>
              <a:ea typeface="微软雅黑" panose="020B0503020204020204" pitchFamily="34" charset="-122"/>
            </a:endParaRPr>
          </a:p>
          <a:p>
            <a:pPr algn="l">
              <a:lnSpc>
                <a:spcPct val="112000"/>
              </a:lnSpc>
            </a:pPr>
            <a:endParaRPr lang="en-US" altLang="zh-CN" sz="800" b="1" dirty="0">
              <a:solidFill>
                <a:schemeClr val="bg1"/>
              </a:solidFill>
              <a:ea typeface="微软雅黑" panose="020B0503020204020204" pitchFamily="34" charset="-122"/>
            </a:endParaRPr>
          </a:p>
          <a:p>
            <a:pPr algn="l">
              <a:lnSpc>
                <a:spcPct val="112000"/>
              </a:lnSpc>
            </a:pPr>
            <a:r>
              <a:rPr lang="en-US" altLang="zh-CN" sz="3400" b="1" u="sng" dirty="0">
                <a:solidFill>
                  <a:schemeClr val="bg1"/>
                </a:solidFill>
                <a:ea typeface="微软雅黑" panose="020B0503020204020204" pitchFamily="34" charset="-122"/>
              </a:rPr>
              <a:t>【</a:t>
            </a:r>
            <a:r>
              <a:rPr lang="zh-CN" altLang="en-US" sz="3400" b="1" u="sng" dirty="0">
                <a:solidFill>
                  <a:srgbClr val="FFFF00"/>
                </a:solidFill>
                <a:ea typeface="微软雅黑" panose="020B0503020204020204" pitchFamily="34" charset="-122"/>
              </a:rPr>
              <a:t>使徒行传 </a:t>
            </a:r>
            <a:r>
              <a:rPr lang="en-US" altLang="zh-CN" sz="3400" b="1" u="sng" dirty="0">
                <a:solidFill>
                  <a:schemeClr val="bg1"/>
                </a:solidFill>
                <a:ea typeface="微软雅黑" panose="020B0503020204020204" pitchFamily="34" charset="-122"/>
              </a:rPr>
              <a:t>Acts 9:1】</a:t>
            </a:r>
          </a:p>
          <a:p>
            <a:pPr algn="l">
              <a:lnSpc>
                <a:spcPct val="112000"/>
              </a:lnSpc>
            </a:pPr>
            <a:r>
              <a:rPr lang="zh-CN" altLang="en-US" sz="3400" b="1" dirty="0">
                <a:solidFill>
                  <a:srgbClr val="FFFF00"/>
                </a:solidFill>
                <a:ea typeface="微软雅黑" panose="020B0503020204020204" pitchFamily="34" charset="-122"/>
              </a:rPr>
              <a:t>扫罗仍然向主的门徒口吐威吓凶杀的话，去见大祭司，</a:t>
            </a:r>
            <a:r>
              <a:rPr lang="en-US" altLang="zh-CN" sz="3400" b="1" dirty="0">
                <a:solidFill>
                  <a:schemeClr val="bg1"/>
                </a:solidFill>
                <a:ea typeface="微软雅黑" panose="020B0503020204020204" pitchFamily="34" charset="-122"/>
              </a:rPr>
              <a:t>Then Saul, still breathing threats and murder against the disciples of the Lord, went to the high priest</a:t>
            </a:r>
            <a:r>
              <a:rPr lang="zh-CN" altLang="en-US" sz="3400" b="1" dirty="0">
                <a:solidFill>
                  <a:schemeClr val="bg1"/>
                </a:solidFill>
                <a:ea typeface="微软雅黑" panose="020B0503020204020204" pitchFamily="34" charset="-122"/>
              </a:rPr>
              <a:t>。</a:t>
            </a:r>
          </a:p>
        </p:txBody>
      </p:sp>
    </p:spTree>
    <p:extLst>
      <p:ext uri="{BB962C8B-B14F-4D97-AF65-F5344CB8AC3E}">
        <p14:creationId xmlns:p14="http://schemas.microsoft.com/office/powerpoint/2010/main" val="386797180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腓立比书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Philippians 3:6】</a:t>
            </a:r>
          </a:p>
          <a:p>
            <a:pPr algn="l">
              <a:lnSpc>
                <a:spcPct val="112000"/>
              </a:lnSpc>
            </a:pPr>
            <a:r>
              <a:rPr lang="zh-CN" altLang="en-US" sz="3600" b="1" dirty="0">
                <a:solidFill>
                  <a:srgbClr val="FFFF00"/>
                </a:solidFill>
                <a:ea typeface="微软雅黑" panose="020B0503020204020204" pitchFamily="34" charset="-122"/>
              </a:rPr>
              <a:t>就热心说，我是逼迫教会的；就律法上的义说，我是无可指摘的。</a:t>
            </a:r>
          </a:p>
          <a:p>
            <a:pPr algn="l">
              <a:lnSpc>
                <a:spcPct val="112000"/>
              </a:lnSpc>
            </a:pPr>
            <a:r>
              <a:rPr lang="en-US" altLang="zh-CN" sz="3600" b="1" dirty="0">
                <a:solidFill>
                  <a:schemeClr val="bg1"/>
                </a:solidFill>
                <a:ea typeface="微软雅黑" panose="020B0503020204020204" pitchFamily="34" charset="-122"/>
              </a:rPr>
              <a:t>concerning zeal, persecuting the church; concerning the righteousness which is in the law, blameless.</a:t>
            </a:r>
          </a:p>
        </p:txBody>
      </p:sp>
    </p:spTree>
    <p:extLst>
      <p:ext uri="{BB962C8B-B14F-4D97-AF65-F5344CB8AC3E}">
        <p14:creationId xmlns:p14="http://schemas.microsoft.com/office/powerpoint/2010/main" val="29753817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帖撒罗列迦前书 </a:t>
            </a:r>
            <a:r>
              <a:rPr lang="en-US" altLang="zh-CN" sz="3200" b="1" u="sng" dirty="0">
                <a:solidFill>
                  <a:schemeClr val="bg1"/>
                </a:solidFill>
                <a:ea typeface="微软雅黑" panose="020B0503020204020204" pitchFamily="34" charset="-122"/>
              </a:rPr>
              <a:t>1 Thessalonians 2:7-8】</a:t>
            </a:r>
          </a:p>
          <a:p>
            <a:pPr algn="l">
              <a:lnSpc>
                <a:spcPct val="112000"/>
              </a:lnSpc>
            </a:pPr>
            <a:r>
              <a:rPr lang="en-US" altLang="zh-CN" sz="3200" b="1" dirty="0">
                <a:solidFill>
                  <a:srgbClr val="FFFF00"/>
                </a:solidFill>
                <a:ea typeface="微软雅黑" panose="020B0503020204020204" pitchFamily="34" charset="-122"/>
              </a:rPr>
              <a:t>7 </a:t>
            </a:r>
            <a:r>
              <a:rPr lang="zh-CN" altLang="en-US" sz="3200" b="1" dirty="0">
                <a:solidFill>
                  <a:srgbClr val="FFFF00"/>
                </a:solidFill>
                <a:ea typeface="微软雅黑" panose="020B0503020204020204" pitchFamily="34" charset="-122"/>
              </a:rPr>
              <a:t>只在你们中间存心温柔，如同母亲乳养自己的孩子。</a:t>
            </a:r>
            <a:r>
              <a:rPr lang="en-US" altLang="zh-CN" sz="3200" b="1" dirty="0">
                <a:solidFill>
                  <a:schemeClr val="bg1"/>
                </a:solidFill>
                <a:ea typeface="微软雅黑" panose="020B0503020204020204" pitchFamily="34" charset="-122"/>
              </a:rPr>
              <a:t>But we were gentle among you, just as a nursing mother cherishes her own children.</a:t>
            </a:r>
          </a:p>
          <a:p>
            <a:pPr algn="l">
              <a:lnSpc>
                <a:spcPct val="112000"/>
              </a:lnSpc>
            </a:pPr>
            <a:r>
              <a:rPr lang="en-US" altLang="zh-CN" sz="3200" b="1" dirty="0">
                <a:solidFill>
                  <a:srgbClr val="FFFF00"/>
                </a:solidFill>
                <a:ea typeface="微软雅黑" panose="020B0503020204020204" pitchFamily="34" charset="-122"/>
              </a:rPr>
              <a:t>8 </a:t>
            </a:r>
            <a:r>
              <a:rPr lang="zh-CN" altLang="en-US" sz="3200" b="1" dirty="0">
                <a:solidFill>
                  <a:srgbClr val="FFFF00"/>
                </a:solidFill>
                <a:ea typeface="微软雅黑" panose="020B0503020204020204" pitchFamily="34" charset="-122"/>
              </a:rPr>
              <a:t>我们既是这样爱你们，不但愿意将　神的福音给你们，连自己的性命也愿意给你们，因你们是我们所疼爱的。</a:t>
            </a:r>
          </a:p>
          <a:p>
            <a:pPr algn="l">
              <a:lnSpc>
                <a:spcPct val="112000"/>
              </a:lnSpc>
            </a:pPr>
            <a:r>
              <a:rPr lang="en-US" altLang="zh-CN" sz="3200" b="1" dirty="0">
                <a:solidFill>
                  <a:schemeClr val="bg1"/>
                </a:solidFill>
                <a:ea typeface="微软雅黑" panose="020B0503020204020204" pitchFamily="34" charset="-122"/>
              </a:rPr>
              <a:t>So, affectionately longing for you, we were well pleased to impart to you not only the gospel of God, but also our own lives, because you had become dear to us.</a:t>
            </a:r>
          </a:p>
        </p:txBody>
      </p:sp>
    </p:spTree>
    <p:extLst>
      <p:ext uri="{BB962C8B-B14F-4D97-AF65-F5344CB8AC3E}">
        <p14:creationId xmlns:p14="http://schemas.microsoft.com/office/powerpoint/2010/main" val="3466551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哥林多前书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1 Corinthians 13:4-8a】</a:t>
            </a:r>
          </a:p>
          <a:p>
            <a:pPr algn="l">
              <a:lnSpc>
                <a:spcPct val="112000"/>
              </a:lnSpc>
            </a:pPr>
            <a:r>
              <a:rPr lang="en-US" altLang="zh-CN" sz="3200" b="1" dirty="0">
                <a:solidFill>
                  <a:srgbClr val="FFFF00"/>
                </a:solidFill>
                <a:ea typeface="微软雅黑" panose="020B0503020204020204" pitchFamily="34" charset="-122"/>
              </a:rPr>
              <a:t>4 </a:t>
            </a:r>
            <a:r>
              <a:rPr lang="zh-CN" altLang="en-US" sz="3200" b="1" dirty="0">
                <a:solidFill>
                  <a:srgbClr val="FFFF00"/>
                </a:solidFill>
                <a:ea typeface="微软雅黑" panose="020B0503020204020204" pitchFamily="34" charset="-122"/>
              </a:rPr>
              <a:t>爱是恒久忍耐，又有恩慈；爱是不嫉妒，爱是不自夸，不张狂，</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Love suffers long and is kind; love does not envy; love does not parade itself, is not puffed up;</a:t>
            </a:r>
          </a:p>
          <a:p>
            <a:pPr algn="l">
              <a:lnSpc>
                <a:spcPct val="112000"/>
              </a:lnSpc>
            </a:pPr>
            <a:r>
              <a:rPr lang="en-US" altLang="zh-CN" sz="3200" b="1" dirty="0">
                <a:solidFill>
                  <a:srgbClr val="FFFF00"/>
                </a:solidFill>
                <a:ea typeface="微软雅黑" panose="020B0503020204020204" pitchFamily="34" charset="-122"/>
              </a:rPr>
              <a:t>5 </a:t>
            </a:r>
            <a:r>
              <a:rPr lang="zh-CN" altLang="en-US" sz="3200" b="1" dirty="0">
                <a:solidFill>
                  <a:srgbClr val="FFFF00"/>
                </a:solidFill>
                <a:ea typeface="微软雅黑" panose="020B0503020204020204" pitchFamily="34" charset="-122"/>
              </a:rPr>
              <a:t>不作害羞的事，不求自己的益处，不轻易发怒，不计算人的恶，</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does not behave rudely, does not seek its own, is not provoked, thinks no evil;</a:t>
            </a:r>
          </a:p>
          <a:p>
            <a:pPr algn="l">
              <a:lnSpc>
                <a:spcPct val="112000"/>
              </a:lnSpc>
            </a:pPr>
            <a:r>
              <a:rPr lang="en-US" altLang="zh-CN" sz="3200" b="1" dirty="0">
                <a:solidFill>
                  <a:srgbClr val="FFFF00"/>
                </a:solidFill>
                <a:ea typeface="微软雅黑" panose="020B0503020204020204" pitchFamily="34" charset="-122"/>
              </a:rPr>
              <a:t>6 </a:t>
            </a:r>
            <a:r>
              <a:rPr lang="zh-CN" altLang="en-US" sz="3200" b="1" dirty="0">
                <a:solidFill>
                  <a:srgbClr val="FFFF00"/>
                </a:solidFill>
                <a:ea typeface="微软雅黑" panose="020B0503020204020204" pitchFamily="34" charset="-122"/>
              </a:rPr>
              <a:t>不喜欢不义，只喜欢真理；</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does not rejoice in iniquity, but rejoices in the truth;</a:t>
            </a:r>
          </a:p>
        </p:txBody>
      </p:sp>
    </p:spTree>
    <p:extLst>
      <p:ext uri="{BB962C8B-B14F-4D97-AF65-F5344CB8AC3E}">
        <p14:creationId xmlns:p14="http://schemas.microsoft.com/office/powerpoint/2010/main" val="27411185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哥林多前书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1 Corinthians 13:4-8a】</a:t>
            </a:r>
          </a:p>
          <a:p>
            <a:pPr algn="l">
              <a:lnSpc>
                <a:spcPct val="112000"/>
              </a:lnSpc>
            </a:pPr>
            <a:r>
              <a:rPr lang="en-US" altLang="zh-CN" sz="3200" b="1" dirty="0">
                <a:solidFill>
                  <a:srgbClr val="FFFF00"/>
                </a:solidFill>
                <a:ea typeface="微软雅黑" panose="020B0503020204020204" pitchFamily="34" charset="-122"/>
              </a:rPr>
              <a:t>7 </a:t>
            </a:r>
            <a:r>
              <a:rPr lang="zh-CN" altLang="en-US" sz="3200" b="1" dirty="0">
                <a:solidFill>
                  <a:srgbClr val="FFFF00"/>
                </a:solidFill>
                <a:ea typeface="微软雅黑" panose="020B0503020204020204" pitchFamily="34" charset="-122"/>
              </a:rPr>
              <a:t>凡事包容，凡事相信，凡事盼望，凡事忍耐。</a:t>
            </a:r>
            <a:r>
              <a:rPr lang="en-US" altLang="zh-CN" sz="3200" b="1" dirty="0">
                <a:solidFill>
                  <a:schemeClr val="bg1"/>
                </a:solidFill>
                <a:ea typeface="微软雅黑" panose="020B0503020204020204" pitchFamily="34" charset="-122"/>
              </a:rPr>
              <a:t>bears all things, believes all things, hopes all things, endures all things.</a:t>
            </a:r>
          </a:p>
          <a:p>
            <a:pPr algn="l">
              <a:lnSpc>
                <a:spcPct val="112000"/>
              </a:lnSpc>
            </a:pPr>
            <a:r>
              <a:rPr lang="en-US" altLang="zh-CN" sz="3200" b="1" dirty="0">
                <a:solidFill>
                  <a:srgbClr val="FFFF00"/>
                </a:solidFill>
                <a:ea typeface="微软雅黑" panose="020B0503020204020204" pitchFamily="34" charset="-122"/>
              </a:rPr>
              <a:t>8a </a:t>
            </a:r>
            <a:r>
              <a:rPr lang="zh-CN" altLang="en-US" sz="3200" b="1" dirty="0">
                <a:solidFill>
                  <a:srgbClr val="FFFF00"/>
                </a:solidFill>
                <a:ea typeface="微软雅黑" panose="020B0503020204020204" pitchFamily="34" charset="-122"/>
              </a:rPr>
              <a:t>爱是永不止息</a:t>
            </a:r>
            <a:r>
              <a:rPr lang="en-US" altLang="zh-CN" sz="3200" b="1" dirty="0">
                <a:solidFill>
                  <a:srgbClr val="FFFF00"/>
                </a:solidFill>
                <a:ea typeface="微软雅黑" panose="020B0503020204020204" pitchFamily="34" charset="-122"/>
              </a:rPr>
              <a:t>……</a:t>
            </a:r>
          </a:p>
          <a:p>
            <a:pPr algn="l">
              <a:lnSpc>
                <a:spcPct val="112000"/>
              </a:lnSpc>
            </a:pPr>
            <a:r>
              <a:rPr lang="en-US" altLang="zh-CN" sz="3200" b="1" dirty="0">
                <a:solidFill>
                  <a:schemeClr val="bg1"/>
                </a:solidFill>
                <a:ea typeface="微软雅黑" panose="020B0503020204020204" pitchFamily="34" charset="-122"/>
              </a:rPr>
              <a:t>Love never fails….</a:t>
            </a:r>
          </a:p>
        </p:txBody>
      </p:sp>
    </p:spTree>
    <p:extLst>
      <p:ext uri="{BB962C8B-B14F-4D97-AF65-F5344CB8AC3E}">
        <p14:creationId xmlns:p14="http://schemas.microsoft.com/office/powerpoint/2010/main" val="25159423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提摩太前书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1 Timothy 1:13-16】</a:t>
            </a:r>
          </a:p>
          <a:p>
            <a:pPr algn="l">
              <a:lnSpc>
                <a:spcPct val="112000"/>
              </a:lnSpc>
            </a:pPr>
            <a:r>
              <a:rPr lang="en-US" altLang="zh-CN" sz="3200" b="1" dirty="0">
                <a:solidFill>
                  <a:srgbClr val="FFFF00"/>
                </a:solidFill>
                <a:ea typeface="微软雅黑" panose="020B0503020204020204" pitchFamily="34" charset="-122"/>
              </a:rPr>
              <a:t>13 </a:t>
            </a:r>
            <a:r>
              <a:rPr lang="zh-CN" altLang="en-US" sz="3200" b="1" dirty="0">
                <a:solidFill>
                  <a:srgbClr val="FFFF00"/>
                </a:solidFill>
                <a:ea typeface="微软雅黑" panose="020B0503020204020204" pitchFamily="34" charset="-122"/>
              </a:rPr>
              <a:t>我从前是亵渎　神的，逼迫人的，侮慢人的，然而我还蒙了怜悯，因我是不信、不明白的时候而作的。</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although I was formerly a blasphemer, a persecutor, and an insolent man; but I obtained mercy because I did it ignorantly in unbelief.</a:t>
            </a:r>
          </a:p>
          <a:p>
            <a:pPr algn="l">
              <a:lnSpc>
                <a:spcPct val="112000"/>
              </a:lnSpc>
            </a:pPr>
            <a:r>
              <a:rPr lang="en-US" altLang="zh-CN" sz="3200" b="1" dirty="0">
                <a:solidFill>
                  <a:srgbClr val="FFFF00"/>
                </a:solidFill>
                <a:ea typeface="微软雅黑" panose="020B0503020204020204" pitchFamily="34" charset="-122"/>
              </a:rPr>
              <a:t>14 </a:t>
            </a:r>
            <a:r>
              <a:rPr lang="zh-CN" altLang="en-US" sz="3200" b="1" dirty="0">
                <a:solidFill>
                  <a:srgbClr val="FFFF00"/>
                </a:solidFill>
                <a:ea typeface="微软雅黑" panose="020B0503020204020204" pitchFamily="34" charset="-122"/>
              </a:rPr>
              <a:t>并且我主的恩是格外丰盛，使我在基督耶稣里有信心和爱心。</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And the grace of our Lord was exceedingly abundant, with faith and love which are in Christ Jesus.</a:t>
            </a:r>
          </a:p>
        </p:txBody>
      </p:sp>
    </p:spTree>
    <p:extLst>
      <p:ext uri="{BB962C8B-B14F-4D97-AF65-F5344CB8AC3E}">
        <p14:creationId xmlns:p14="http://schemas.microsoft.com/office/powerpoint/2010/main" val="26528496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提摩太前书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1 Timothy 1:13-16】</a:t>
            </a:r>
          </a:p>
          <a:p>
            <a:pPr algn="l">
              <a:lnSpc>
                <a:spcPct val="112000"/>
              </a:lnSpc>
            </a:pPr>
            <a:r>
              <a:rPr lang="en-US" altLang="zh-CN" sz="3200" b="1" dirty="0">
                <a:solidFill>
                  <a:srgbClr val="FFFF00"/>
                </a:solidFill>
                <a:ea typeface="微软雅黑" panose="020B0503020204020204" pitchFamily="34" charset="-122"/>
              </a:rPr>
              <a:t>15 “</a:t>
            </a:r>
            <a:r>
              <a:rPr lang="zh-CN" altLang="en-US" sz="3200" b="1" dirty="0">
                <a:solidFill>
                  <a:srgbClr val="FFFF00"/>
                </a:solidFill>
                <a:ea typeface="微软雅黑" panose="020B0503020204020204" pitchFamily="34" charset="-122"/>
              </a:rPr>
              <a:t>基督耶稣降世，为要拯救罪人。”这话是可信的，是十分可佩服的。在罪人中我是个罪魁。</a:t>
            </a:r>
            <a:endParaRPr lang="en-US" altLang="zh-CN" sz="3200" b="1" dirty="0">
              <a:solidFill>
                <a:srgbClr val="FFFF00"/>
              </a:solidFill>
              <a:ea typeface="微软雅黑" panose="020B0503020204020204" pitchFamily="34" charset="-122"/>
            </a:endParaRPr>
          </a:p>
          <a:p>
            <a:pPr algn="l">
              <a:lnSpc>
                <a:spcPct val="112000"/>
              </a:lnSpc>
            </a:pPr>
            <a:r>
              <a:rPr lang="en-US" altLang="zh-CN" sz="3200" b="1" dirty="0">
                <a:solidFill>
                  <a:schemeClr val="bg1"/>
                </a:solidFill>
                <a:ea typeface="微软雅黑" panose="020B0503020204020204" pitchFamily="34" charset="-122"/>
              </a:rPr>
              <a:t>This is a faithful saying and worthy of all acceptance, that Christ Jesus came into the world to save sinners, of whom I am chief.</a:t>
            </a:r>
          </a:p>
          <a:p>
            <a:pPr algn="l">
              <a:lnSpc>
                <a:spcPct val="112000"/>
              </a:lnSpc>
            </a:pPr>
            <a:r>
              <a:rPr lang="en-US" altLang="zh-CN" sz="3200" b="1" dirty="0">
                <a:solidFill>
                  <a:srgbClr val="FFFF00"/>
                </a:solidFill>
                <a:ea typeface="微软雅黑" panose="020B0503020204020204" pitchFamily="34" charset="-122"/>
              </a:rPr>
              <a:t>16 </a:t>
            </a:r>
            <a:r>
              <a:rPr lang="zh-CN" altLang="en-US" sz="3200" b="1" dirty="0">
                <a:solidFill>
                  <a:srgbClr val="FFFF00"/>
                </a:solidFill>
                <a:ea typeface="微软雅黑" panose="020B0503020204020204" pitchFamily="34" charset="-122"/>
              </a:rPr>
              <a:t>然而我蒙了怜悯，是因耶稣基督要在我这罪魁身上显明祂一切的忍耐，给后来信祂得永生的人作榜样。</a:t>
            </a:r>
            <a:r>
              <a:rPr lang="en-US" altLang="zh-CN" sz="3200" b="1" dirty="0">
                <a:solidFill>
                  <a:schemeClr val="bg1"/>
                </a:solidFill>
                <a:ea typeface="微软雅黑" panose="020B0503020204020204" pitchFamily="34" charset="-122"/>
              </a:rPr>
              <a:t>However, for this reason I obtained mercy, that in me first Jesus Christ might show all longsuffering, as a pattern to those who are going to believe on Him for everlasting life.</a:t>
            </a:r>
          </a:p>
        </p:txBody>
      </p:sp>
    </p:spTree>
    <p:extLst>
      <p:ext uri="{BB962C8B-B14F-4D97-AF65-F5344CB8AC3E}">
        <p14:creationId xmlns:p14="http://schemas.microsoft.com/office/powerpoint/2010/main" val="1090058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哥林多前书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1 Corinthians 15:9-10a】</a:t>
            </a:r>
          </a:p>
          <a:p>
            <a:pPr algn="l">
              <a:lnSpc>
                <a:spcPct val="112000"/>
              </a:lnSpc>
            </a:pPr>
            <a:r>
              <a:rPr lang="en-US" altLang="zh-CN" sz="3200" b="1" dirty="0">
                <a:solidFill>
                  <a:srgbClr val="FFFF00"/>
                </a:solidFill>
                <a:ea typeface="微软雅黑" panose="020B0503020204020204" pitchFamily="34" charset="-122"/>
              </a:rPr>
              <a:t>9 </a:t>
            </a:r>
            <a:r>
              <a:rPr lang="zh-CN" altLang="en-US" sz="3200" b="1" dirty="0">
                <a:solidFill>
                  <a:srgbClr val="FFFF00"/>
                </a:solidFill>
                <a:ea typeface="微软雅黑" panose="020B0503020204020204" pitchFamily="34" charset="-122"/>
              </a:rPr>
              <a:t>我原是使徒中最小的，不配称为使徒，因为我从前逼迫　神的教会。</a:t>
            </a:r>
          </a:p>
          <a:p>
            <a:pPr algn="l">
              <a:lnSpc>
                <a:spcPct val="112000"/>
              </a:lnSpc>
            </a:pPr>
            <a:r>
              <a:rPr lang="en-US" altLang="zh-CN" sz="3200" b="1" dirty="0">
                <a:solidFill>
                  <a:schemeClr val="bg1"/>
                </a:solidFill>
                <a:ea typeface="微软雅黑" panose="020B0503020204020204" pitchFamily="34" charset="-122"/>
              </a:rPr>
              <a:t>For I am the least of the apostles, who am not worthy to be called an apostle, because I persecuted the church of God.</a:t>
            </a:r>
          </a:p>
          <a:p>
            <a:pPr algn="l">
              <a:lnSpc>
                <a:spcPct val="112000"/>
              </a:lnSpc>
            </a:pPr>
            <a:r>
              <a:rPr lang="en-US" altLang="zh-CN" sz="3200" b="1" dirty="0">
                <a:solidFill>
                  <a:srgbClr val="FFFF00"/>
                </a:solidFill>
                <a:ea typeface="微软雅黑" panose="020B0503020204020204" pitchFamily="34" charset="-122"/>
              </a:rPr>
              <a:t>10a </a:t>
            </a:r>
            <a:r>
              <a:rPr lang="zh-CN" altLang="en-US" sz="3200" b="1" dirty="0">
                <a:solidFill>
                  <a:srgbClr val="FFFF00"/>
                </a:solidFill>
                <a:ea typeface="微软雅黑" panose="020B0503020204020204" pitchFamily="34" charset="-122"/>
              </a:rPr>
              <a:t>然而我今日成了何等人，是蒙　神的恩才成的</a:t>
            </a:r>
            <a:r>
              <a:rPr lang="en-US" altLang="zh-CN" sz="3200" b="1" dirty="0">
                <a:solidFill>
                  <a:srgbClr val="FFFF00"/>
                </a:solidFill>
                <a:ea typeface="微软雅黑" panose="020B0503020204020204" pitchFamily="34" charset="-122"/>
              </a:rPr>
              <a:t>……</a:t>
            </a:r>
          </a:p>
          <a:p>
            <a:pPr algn="l">
              <a:lnSpc>
                <a:spcPct val="112000"/>
              </a:lnSpc>
            </a:pPr>
            <a:r>
              <a:rPr lang="en-US" altLang="zh-CN" sz="3200" b="1" dirty="0">
                <a:solidFill>
                  <a:schemeClr val="bg1"/>
                </a:solidFill>
                <a:ea typeface="微软雅黑" panose="020B0503020204020204" pitchFamily="34" charset="-122"/>
              </a:rPr>
              <a:t>But by the grace of God I am what I am….</a:t>
            </a:r>
          </a:p>
          <a:p>
            <a:pPr algn="l">
              <a:lnSpc>
                <a:spcPct val="112000"/>
              </a:lnSpc>
            </a:pPr>
            <a:endParaRPr lang="en-US" altLang="zh-CN" sz="3200" b="1" u="sng"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842837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200" b="1" u="sng" dirty="0">
                <a:solidFill>
                  <a:schemeClr val="bg1"/>
                </a:solidFill>
                <a:ea typeface="微软雅黑" panose="020B0503020204020204" pitchFamily="34" charset="-122"/>
              </a:rPr>
              <a:t>【</a:t>
            </a:r>
            <a:r>
              <a:rPr lang="zh-CN" altLang="en-US" sz="3200" b="1" u="sng" dirty="0">
                <a:solidFill>
                  <a:srgbClr val="FFFF00"/>
                </a:solidFill>
                <a:ea typeface="微软雅黑" panose="020B0503020204020204" pitchFamily="34" charset="-122"/>
              </a:rPr>
              <a:t>腓立比书</a:t>
            </a:r>
            <a:r>
              <a:rPr lang="zh-CN" altLang="en-US" sz="3200" b="1" u="sng" dirty="0">
                <a:solidFill>
                  <a:schemeClr val="bg1"/>
                </a:solidFill>
                <a:ea typeface="微软雅黑" panose="020B0503020204020204" pitchFamily="34" charset="-122"/>
              </a:rPr>
              <a:t> </a:t>
            </a:r>
            <a:r>
              <a:rPr lang="en-US" altLang="zh-CN" sz="3200" b="1" u="sng" dirty="0">
                <a:solidFill>
                  <a:schemeClr val="bg1"/>
                </a:solidFill>
                <a:ea typeface="微软雅黑" panose="020B0503020204020204" pitchFamily="34" charset="-122"/>
              </a:rPr>
              <a:t>Philippians 3:7-8】</a:t>
            </a:r>
          </a:p>
          <a:p>
            <a:pPr algn="l">
              <a:lnSpc>
                <a:spcPct val="112000"/>
              </a:lnSpc>
            </a:pPr>
            <a:r>
              <a:rPr lang="en-US" altLang="zh-CN" sz="3200" b="1" dirty="0">
                <a:solidFill>
                  <a:srgbClr val="FFFF00"/>
                </a:solidFill>
                <a:ea typeface="微软雅黑" panose="020B0503020204020204" pitchFamily="34" charset="-122"/>
              </a:rPr>
              <a:t>7 </a:t>
            </a:r>
            <a:r>
              <a:rPr lang="zh-CN" altLang="en-US" sz="3200" b="1" dirty="0">
                <a:solidFill>
                  <a:srgbClr val="FFFF00"/>
                </a:solidFill>
                <a:ea typeface="微软雅黑" panose="020B0503020204020204" pitchFamily="34" charset="-122"/>
              </a:rPr>
              <a:t>只是我先前以为与我有益的，我现在因基督都当作有损的。</a:t>
            </a:r>
            <a:endParaRPr lang="en-US" altLang="zh-CN" sz="3200" b="1" dirty="0">
              <a:solidFill>
                <a:srgbClr val="FFFF00"/>
              </a:solidFill>
              <a:ea typeface="微软雅黑" panose="020B0503020204020204" pitchFamily="34" charset="-122"/>
            </a:endParaRPr>
          </a:p>
          <a:p>
            <a:pPr algn="l">
              <a:lnSpc>
                <a:spcPct val="100000"/>
              </a:lnSpc>
            </a:pPr>
            <a:r>
              <a:rPr lang="en-US" altLang="zh-CN" sz="3200" b="1" dirty="0">
                <a:solidFill>
                  <a:schemeClr val="bg1"/>
                </a:solidFill>
                <a:ea typeface="微软雅黑" panose="020B0503020204020204" pitchFamily="34" charset="-122"/>
              </a:rPr>
              <a:t>But what things were gain to me, these I have counted loss for Christ.</a:t>
            </a:r>
          </a:p>
          <a:p>
            <a:pPr algn="l">
              <a:lnSpc>
                <a:spcPct val="112000"/>
              </a:lnSpc>
            </a:pPr>
            <a:r>
              <a:rPr lang="en-US" altLang="zh-CN" sz="3200" b="1" dirty="0">
                <a:solidFill>
                  <a:srgbClr val="FFFF00"/>
                </a:solidFill>
                <a:ea typeface="微软雅黑" panose="020B0503020204020204" pitchFamily="34" charset="-122"/>
              </a:rPr>
              <a:t>8 </a:t>
            </a:r>
            <a:r>
              <a:rPr lang="zh-CN" altLang="en-US" sz="3200" b="1" dirty="0">
                <a:solidFill>
                  <a:srgbClr val="FFFF00"/>
                </a:solidFill>
                <a:ea typeface="微软雅黑" panose="020B0503020204020204" pitchFamily="34" charset="-122"/>
              </a:rPr>
              <a:t>不但如此，我也将万事当作有损的，因我以认识我主基督耶稣为至宝。我为祂已经丢弃万事，看作粪土，为要得着基督，</a:t>
            </a:r>
          </a:p>
          <a:p>
            <a:pPr algn="l">
              <a:lnSpc>
                <a:spcPct val="100000"/>
              </a:lnSpc>
            </a:pPr>
            <a:r>
              <a:rPr lang="en-US" altLang="zh-CN" sz="3200" b="1" dirty="0">
                <a:solidFill>
                  <a:schemeClr val="bg1"/>
                </a:solidFill>
                <a:ea typeface="微软雅黑" panose="020B0503020204020204" pitchFamily="34" charset="-122"/>
              </a:rPr>
              <a:t>Yet indeed I also count all things loss for the excellence of the knowledge of Christ Jesus my Lord, for whom I have suffered the loss of all things, and count them as rubbish, that I may gain Christ</a:t>
            </a:r>
          </a:p>
        </p:txBody>
      </p:sp>
    </p:spTree>
    <p:extLst>
      <p:ext uri="{BB962C8B-B14F-4D97-AF65-F5344CB8AC3E}">
        <p14:creationId xmlns:p14="http://schemas.microsoft.com/office/powerpoint/2010/main" val="1725153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12:2】</a:t>
            </a:r>
          </a:p>
          <a:p>
            <a:pPr algn="l">
              <a:lnSpc>
                <a:spcPct val="112000"/>
              </a:lnSpc>
            </a:pP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21098999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哥林多前书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1 Corinthians 6:12】</a:t>
            </a:r>
          </a:p>
          <a:p>
            <a:pPr algn="l">
              <a:lnSpc>
                <a:spcPct val="112000"/>
              </a:lnSpc>
            </a:pPr>
            <a:r>
              <a:rPr lang="zh-CN" altLang="en-US" sz="3600" b="1" dirty="0">
                <a:solidFill>
                  <a:srgbClr val="FFFF00"/>
                </a:solidFill>
                <a:ea typeface="微软雅黑" panose="020B0503020204020204" pitchFamily="34" charset="-122"/>
              </a:rPr>
              <a:t>凡事我都可行，但不都有益处；凡事我都可行，但无论哪一件，我总不受它的辖制。</a:t>
            </a:r>
          </a:p>
          <a:p>
            <a:pPr algn="l">
              <a:lnSpc>
                <a:spcPct val="112000"/>
              </a:lnSpc>
            </a:pPr>
            <a:r>
              <a:rPr lang="en-US" altLang="zh-CN" sz="3600" b="1" dirty="0">
                <a:solidFill>
                  <a:schemeClr val="bg1"/>
                </a:solidFill>
                <a:ea typeface="微软雅黑" panose="020B0503020204020204" pitchFamily="34" charset="-122"/>
              </a:rPr>
              <a:t>All things are lawful for me, but all things are not helpful. All things are lawful for me, but I will not be brought under the power of any.</a:t>
            </a:r>
          </a:p>
        </p:txBody>
      </p:sp>
    </p:spTree>
    <p:extLst>
      <p:ext uri="{BB962C8B-B14F-4D97-AF65-F5344CB8AC3E}">
        <p14:creationId xmlns:p14="http://schemas.microsoft.com/office/powerpoint/2010/main" val="412906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腓立比书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Philippians 4:13】</a:t>
            </a:r>
          </a:p>
          <a:p>
            <a:pPr algn="l">
              <a:lnSpc>
                <a:spcPct val="112000"/>
              </a:lnSpc>
            </a:pPr>
            <a:r>
              <a:rPr lang="zh-CN" altLang="en-US" sz="3600" b="1" dirty="0">
                <a:solidFill>
                  <a:srgbClr val="FFFF00"/>
                </a:solidFill>
                <a:ea typeface="微软雅黑" panose="020B0503020204020204" pitchFamily="34" charset="-122"/>
              </a:rPr>
              <a:t>我靠着那加给我力量的，凡事都能作。</a:t>
            </a:r>
          </a:p>
          <a:p>
            <a:pPr algn="l">
              <a:lnSpc>
                <a:spcPct val="112000"/>
              </a:lnSpc>
            </a:pPr>
            <a:r>
              <a:rPr lang="en-US" altLang="zh-CN" sz="3600" b="1" dirty="0">
                <a:solidFill>
                  <a:schemeClr val="bg1"/>
                </a:solidFill>
                <a:ea typeface="微软雅黑" panose="020B0503020204020204" pitchFamily="34" charset="-122"/>
              </a:rPr>
              <a:t>I can do all things through Christ who strengthens me.</a:t>
            </a:r>
          </a:p>
        </p:txBody>
      </p:sp>
    </p:spTree>
    <p:extLst>
      <p:ext uri="{BB962C8B-B14F-4D97-AF65-F5344CB8AC3E}">
        <p14:creationId xmlns:p14="http://schemas.microsoft.com/office/powerpoint/2010/main" val="7349415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路加福音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Luke 7:47-50】</a:t>
            </a:r>
          </a:p>
          <a:p>
            <a:pPr algn="l">
              <a:lnSpc>
                <a:spcPct val="112000"/>
              </a:lnSpc>
            </a:pPr>
            <a:r>
              <a:rPr lang="en-US" altLang="zh-CN" sz="3600" b="1" dirty="0">
                <a:solidFill>
                  <a:srgbClr val="FFFF00"/>
                </a:solidFill>
                <a:ea typeface="微软雅黑" panose="020B0503020204020204" pitchFamily="34" charset="-122"/>
              </a:rPr>
              <a:t>47 </a:t>
            </a:r>
            <a:r>
              <a:rPr lang="zh-CN" altLang="en-US" sz="3600" b="1" dirty="0">
                <a:solidFill>
                  <a:srgbClr val="FFFF00"/>
                </a:solidFill>
                <a:ea typeface="微软雅黑" panose="020B0503020204020204" pitchFamily="34" charset="-122"/>
              </a:rPr>
              <a:t>所以我告诉你，她许多的罪都赦免了，因为她的爱多；但那赦免少的，他的爱就少。”</a:t>
            </a:r>
            <a:endParaRPr lang="en-US" altLang="zh-CN" sz="3600" b="1" dirty="0">
              <a:solidFill>
                <a:srgbClr val="FFFF00"/>
              </a:solidFill>
              <a:ea typeface="微软雅黑" panose="020B0503020204020204" pitchFamily="34" charset="-122"/>
            </a:endParaRPr>
          </a:p>
          <a:p>
            <a:pPr algn="l">
              <a:lnSpc>
                <a:spcPct val="112000"/>
              </a:lnSpc>
            </a:pPr>
            <a:r>
              <a:rPr lang="zh-CN" altLang="en-US" sz="3600" b="1" dirty="0">
                <a:solidFill>
                  <a:srgbClr val="FFFF00"/>
                </a:solidFill>
                <a:ea typeface="微软雅黑" panose="020B0503020204020204" pitchFamily="34" charset="-122"/>
              </a:rPr>
              <a:t> </a:t>
            </a:r>
            <a:r>
              <a:rPr lang="en-US" altLang="zh-CN" sz="3600" b="1" dirty="0">
                <a:solidFill>
                  <a:schemeClr val="bg1"/>
                </a:solidFill>
                <a:ea typeface="微软雅黑" panose="020B0503020204020204" pitchFamily="34" charset="-122"/>
              </a:rPr>
              <a:t>Therefore I say to you, her sins, which are many, are forgiven, for she loved much. But to whom little is forgiven, the same loves little.”</a:t>
            </a:r>
          </a:p>
          <a:p>
            <a:pPr algn="l">
              <a:lnSpc>
                <a:spcPct val="112000"/>
              </a:lnSpc>
            </a:pPr>
            <a:r>
              <a:rPr lang="en-US" altLang="zh-CN" sz="3600" b="1" dirty="0">
                <a:solidFill>
                  <a:srgbClr val="FFFF00"/>
                </a:solidFill>
                <a:ea typeface="微软雅黑" panose="020B0503020204020204" pitchFamily="34" charset="-122"/>
              </a:rPr>
              <a:t>48 </a:t>
            </a:r>
            <a:r>
              <a:rPr lang="zh-CN" altLang="en-US" sz="3600" b="1" dirty="0">
                <a:solidFill>
                  <a:srgbClr val="FFFF00"/>
                </a:solidFill>
                <a:ea typeface="微软雅黑" panose="020B0503020204020204" pitchFamily="34" charset="-122"/>
              </a:rPr>
              <a:t>于是对那女人说：“你的罪赦免了。”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Then He said to her, “Your sins are forgiven.”</a:t>
            </a:r>
          </a:p>
        </p:txBody>
      </p:sp>
    </p:spTree>
    <p:extLst>
      <p:ext uri="{BB962C8B-B14F-4D97-AF65-F5344CB8AC3E}">
        <p14:creationId xmlns:p14="http://schemas.microsoft.com/office/powerpoint/2010/main" val="3467640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路加福音</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Luke 7:47-50】</a:t>
            </a:r>
          </a:p>
          <a:p>
            <a:pPr algn="l">
              <a:lnSpc>
                <a:spcPct val="112000"/>
              </a:lnSpc>
            </a:pPr>
            <a:r>
              <a:rPr lang="en-US" altLang="zh-CN" sz="3600" b="1" dirty="0">
                <a:solidFill>
                  <a:srgbClr val="FFFF00"/>
                </a:solidFill>
                <a:ea typeface="微软雅黑" panose="020B0503020204020204" pitchFamily="34" charset="-122"/>
              </a:rPr>
              <a:t>49 </a:t>
            </a:r>
            <a:r>
              <a:rPr lang="zh-CN" altLang="en-US" sz="3600" b="1" dirty="0">
                <a:solidFill>
                  <a:srgbClr val="FFFF00"/>
                </a:solidFill>
                <a:ea typeface="微软雅黑" panose="020B0503020204020204" pitchFamily="34" charset="-122"/>
              </a:rPr>
              <a:t>同席的人心里说：“这是什么人，竟赦免人的罪呢？” </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And those who sat at the table with Him began to say to themselves, “Who is this who even forgives sins?”</a:t>
            </a:r>
          </a:p>
          <a:p>
            <a:pPr algn="l">
              <a:lnSpc>
                <a:spcPct val="112000"/>
              </a:lnSpc>
            </a:pPr>
            <a:r>
              <a:rPr lang="en-US" altLang="zh-CN" sz="3600" b="1" dirty="0">
                <a:solidFill>
                  <a:srgbClr val="FFFF00"/>
                </a:solidFill>
                <a:ea typeface="微软雅黑" panose="020B0503020204020204" pitchFamily="34" charset="-122"/>
              </a:rPr>
              <a:t>50 </a:t>
            </a:r>
            <a:r>
              <a:rPr lang="zh-CN" altLang="en-US" sz="3600" b="1" dirty="0">
                <a:solidFill>
                  <a:srgbClr val="FFFF00"/>
                </a:solidFill>
                <a:ea typeface="微软雅黑" panose="020B0503020204020204" pitchFamily="34" charset="-122"/>
              </a:rPr>
              <a:t>耶稣对那女人说：“你的信救了你，平平安安地回去吧！”</a:t>
            </a:r>
          </a:p>
          <a:p>
            <a:pPr algn="l">
              <a:lnSpc>
                <a:spcPct val="112000"/>
              </a:lnSpc>
            </a:pPr>
            <a:r>
              <a:rPr lang="en-US" altLang="zh-CN" sz="3600" b="1" dirty="0">
                <a:solidFill>
                  <a:schemeClr val="bg1"/>
                </a:solidFill>
                <a:ea typeface="微软雅黑" panose="020B0503020204020204" pitchFamily="34" charset="-122"/>
              </a:rPr>
              <a:t>Then He said to the woman, “Your faith has saved you. Go in peace.”</a:t>
            </a:r>
          </a:p>
        </p:txBody>
      </p:sp>
    </p:spTree>
    <p:extLst>
      <p:ext uri="{BB962C8B-B14F-4D97-AF65-F5344CB8AC3E}">
        <p14:creationId xmlns:p14="http://schemas.microsoft.com/office/powerpoint/2010/main" val="244439507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5:8】</a:t>
            </a:r>
          </a:p>
          <a:p>
            <a:pPr algn="l">
              <a:lnSpc>
                <a:spcPct val="112000"/>
              </a:lnSpc>
            </a:pPr>
            <a:r>
              <a:rPr lang="zh-CN" altLang="en-US" sz="3600" b="1" dirty="0">
                <a:solidFill>
                  <a:srgbClr val="FFFF00"/>
                </a:solidFill>
                <a:ea typeface="微软雅黑" panose="020B0503020204020204" pitchFamily="34" charset="-122"/>
              </a:rPr>
              <a:t>惟有基督在我们还作罪人的时候为我们死，　神的爱就在此向我们显明了。</a:t>
            </a:r>
          </a:p>
          <a:p>
            <a:pPr algn="l">
              <a:lnSpc>
                <a:spcPct val="100000"/>
              </a:lnSpc>
            </a:pPr>
            <a:r>
              <a:rPr lang="en-US" altLang="zh-CN" sz="3600" b="1" dirty="0">
                <a:solidFill>
                  <a:schemeClr val="bg1"/>
                </a:solidFill>
                <a:ea typeface="微软雅黑" panose="020B0503020204020204" pitchFamily="34" charset="-122"/>
              </a:rPr>
              <a:t>But God demonstrates His own love toward us, in that while we were still sinners, Christ died for us.</a:t>
            </a:r>
          </a:p>
          <a:p>
            <a:pPr algn="l">
              <a:lnSpc>
                <a:spcPct val="112000"/>
              </a:lnSpc>
            </a:pPr>
            <a:endParaRPr lang="en-US" altLang="zh-CN" sz="1200" b="1" u="sng" dirty="0">
              <a:solidFill>
                <a:schemeClr val="bg1"/>
              </a:solidFill>
              <a:ea typeface="微软雅黑" panose="020B0503020204020204" pitchFamily="34" charset="-122"/>
            </a:endParaRPr>
          </a:p>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约翰一书 </a:t>
            </a:r>
            <a:r>
              <a:rPr lang="en-US" altLang="zh-CN" sz="3600" b="1" u="sng" dirty="0">
                <a:solidFill>
                  <a:schemeClr val="bg1"/>
                </a:solidFill>
                <a:ea typeface="微软雅黑" panose="020B0503020204020204" pitchFamily="34" charset="-122"/>
              </a:rPr>
              <a:t>1 John 3:16a】</a:t>
            </a:r>
          </a:p>
          <a:p>
            <a:pPr algn="l">
              <a:lnSpc>
                <a:spcPct val="112000"/>
              </a:lnSpc>
            </a:pPr>
            <a:r>
              <a:rPr lang="zh-CN" altLang="en-US" sz="3600" b="1" dirty="0">
                <a:solidFill>
                  <a:srgbClr val="FFFF00"/>
                </a:solidFill>
                <a:ea typeface="微软雅黑" panose="020B0503020204020204" pitchFamily="34" charset="-122"/>
              </a:rPr>
              <a:t>主为我们舍命，我们从此就知道何为爱</a:t>
            </a:r>
            <a:r>
              <a:rPr lang="en-US" altLang="zh-CN" sz="3600" b="1" dirty="0">
                <a:solidFill>
                  <a:srgbClr val="FFFF00"/>
                </a:solidFill>
                <a:ea typeface="微软雅黑" panose="020B0503020204020204" pitchFamily="34" charset="-122"/>
              </a:rPr>
              <a:t>……</a:t>
            </a:r>
          </a:p>
          <a:p>
            <a:pPr algn="l">
              <a:lnSpc>
                <a:spcPct val="100000"/>
              </a:lnSpc>
            </a:pPr>
            <a:r>
              <a:rPr lang="en-US" altLang="zh-CN" sz="3600" b="1" dirty="0">
                <a:solidFill>
                  <a:schemeClr val="bg1"/>
                </a:solidFill>
                <a:ea typeface="微软雅黑" panose="020B0503020204020204" pitchFamily="34" charset="-122"/>
              </a:rPr>
              <a:t>By this we know love, because He laid down His life for us….</a:t>
            </a:r>
          </a:p>
          <a:p>
            <a:pPr algn="l">
              <a:lnSpc>
                <a:spcPct val="112000"/>
              </a:lnSpc>
            </a:pPr>
            <a:endParaRPr lang="en-US" altLang="zh-CN" sz="3600" b="1" dirty="0">
              <a:solidFill>
                <a:schemeClr val="bg1"/>
              </a:solidFill>
              <a:ea typeface="微软雅黑" panose="020B0503020204020204" pitchFamily="34" charset="-122"/>
            </a:endParaRPr>
          </a:p>
        </p:txBody>
      </p:sp>
    </p:spTree>
    <p:extLst>
      <p:ext uri="{BB962C8B-B14F-4D97-AF65-F5344CB8AC3E}">
        <p14:creationId xmlns:p14="http://schemas.microsoft.com/office/powerpoint/2010/main" val="23690742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12:1-2】</a:t>
            </a:r>
          </a:p>
          <a:p>
            <a:pPr algn="l">
              <a:lnSpc>
                <a:spcPct val="112000"/>
              </a:lnSpc>
            </a:pPr>
            <a:r>
              <a:rPr lang="en-US" altLang="zh-CN" sz="3600" b="1" dirty="0">
                <a:solidFill>
                  <a:srgbClr val="FFFF00"/>
                </a:solidFill>
                <a:ea typeface="微软雅黑" panose="020B0503020204020204" pitchFamily="34" charset="-122"/>
              </a:rPr>
              <a:t>1 </a:t>
            </a:r>
            <a:r>
              <a:rPr lang="zh-CN" altLang="en-US" sz="3600" b="1" dirty="0">
                <a:solidFill>
                  <a:srgbClr val="FFFF00"/>
                </a:solidFill>
                <a:ea typeface="微软雅黑" panose="020B0503020204020204" pitchFamily="34" charset="-122"/>
              </a:rPr>
              <a:t>所以弟兄们，我以　神的慈悲劝你们，将身体献上，当作活祭，是圣洁的，是　神所喜悦的，你们如此侍奉，乃是理所当然的。</a:t>
            </a:r>
            <a:endParaRPr lang="en-US" altLang="zh-CN" sz="3600" b="1" dirty="0">
              <a:solidFill>
                <a:srgbClr val="FFFF00"/>
              </a:solidFill>
              <a:ea typeface="微软雅黑" panose="020B0503020204020204" pitchFamily="34" charset="-122"/>
            </a:endParaRPr>
          </a:p>
          <a:p>
            <a:pPr algn="l">
              <a:lnSpc>
                <a:spcPct val="112000"/>
              </a:lnSpc>
            </a:pPr>
            <a:r>
              <a:rPr lang="en-US" altLang="zh-CN" sz="3600" b="1" dirty="0">
                <a:solidFill>
                  <a:schemeClr val="bg1"/>
                </a:solidFill>
                <a:ea typeface="微软雅黑" panose="020B0503020204020204" pitchFamily="34" charset="-122"/>
              </a:rPr>
              <a:t>I beseech you therefore, brethren, by the mercies of God, that you present your bodies a living sacrifice, holy, acceptable to God, which is your reasonable service.</a:t>
            </a:r>
          </a:p>
        </p:txBody>
      </p:sp>
    </p:spTree>
    <p:extLst>
      <p:ext uri="{BB962C8B-B14F-4D97-AF65-F5344CB8AC3E}">
        <p14:creationId xmlns:p14="http://schemas.microsoft.com/office/powerpoint/2010/main" val="13650369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副标题 4"/>
          <p:cNvSpPr>
            <a:spLocks noGrp="1"/>
          </p:cNvSpPr>
          <p:nvPr>
            <p:ph type="subTitle" idx="1"/>
          </p:nvPr>
        </p:nvSpPr>
        <p:spPr>
          <a:xfrm>
            <a:off x="0" y="0"/>
            <a:ext cx="9144000" cy="6858000"/>
          </a:xfrm>
          <a:gradFill flip="none" rotWithShape="1">
            <a:gsLst>
              <a:gs pos="0">
                <a:schemeClr val="accent5">
                  <a:lumMod val="50000"/>
                </a:schemeClr>
              </a:gs>
              <a:gs pos="74000">
                <a:schemeClr val="accent5">
                  <a:lumMod val="75000"/>
                </a:schemeClr>
              </a:gs>
              <a:gs pos="83000">
                <a:schemeClr val="accent5">
                  <a:lumMod val="75000"/>
                </a:schemeClr>
              </a:gs>
              <a:gs pos="100000">
                <a:schemeClr val="accent5">
                  <a:lumMod val="75000"/>
                </a:schemeClr>
              </a:gs>
            </a:gsLst>
            <a:lin ang="18900000" scaled="1"/>
            <a:tileRect/>
          </a:gradFill>
        </p:spPr>
        <p:txBody>
          <a:bodyPr>
            <a:noAutofit/>
          </a:bodyPr>
          <a:lstStyle/>
          <a:p>
            <a:pPr algn="l">
              <a:lnSpc>
                <a:spcPct val="112000"/>
              </a:lnSpc>
            </a:pPr>
            <a:r>
              <a:rPr lang="en-US" altLang="zh-CN" sz="3600" b="1" u="sng" dirty="0">
                <a:solidFill>
                  <a:schemeClr val="bg1"/>
                </a:solidFill>
                <a:ea typeface="微软雅黑" panose="020B0503020204020204" pitchFamily="34" charset="-122"/>
              </a:rPr>
              <a:t>【</a:t>
            </a:r>
            <a:r>
              <a:rPr lang="zh-CN" altLang="en-US" sz="3600" b="1" u="sng" dirty="0">
                <a:solidFill>
                  <a:srgbClr val="FFFF00"/>
                </a:solidFill>
                <a:ea typeface="微软雅黑" panose="020B0503020204020204" pitchFamily="34" charset="-122"/>
              </a:rPr>
              <a:t>罗马书</a:t>
            </a:r>
            <a:r>
              <a:rPr lang="zh-CN" altLang="en-US" sz="3600" b="1" u="sng" dirty="0">
                <a:solidFill>
                  <a:schemeClr val="bg1"/>
                </a:solidFill>
                <a:ea typeface="微软雅黑" panose="020B0503020204020204" pitchFamily="34" charset="-122"/>
              </a:rPr>
              <a:t> </a:t>
            </a:r>
            <a:r>
              <a:rPr lang="en-US" altLang="zh-CN" sz="3600" b="1" u="sng" dirty="0">
                <a:solidFill>
                  <a:schemeClr val="bg1"/>
                </a:solidFill>
                <a:ea typeface="微软雅黑" panose="020B0503020204020204" pitchFamily="34" charset="-122"/>
              </a:rPr>
              <a:t>Romans 12:1-2】</a:t>
            </a:r>
          </a:p>
          <a:p>
            <a:pPr algn="l">
              <a:lnSpc>
                <a:spcPct val="112000"/>
              </a:lnSpc>
            </a:pPr>
            <a:r>
              <a:rPr lang="en-US" altLang="zh-CN" sz="3600" b="1" dirty="0">
                <a:solidFill>
                  <a:srgbClr val="FFFF00"/>
                </a:solidFill>
                <a:ea typeface="微软雅黑" panose="020B0503020204020204" pitchFamily="34" charset="-122"/>
              </a:rPr>
              <a:t>2 </a:t>
            </a:r>
            <a:r>
              <a:rPr lang="zh-CN" altLang="en-US" sz="3600" b="1" dirty="0">
                <a:solidFill>
                  <a:srgbClr val="FFFF00"/>
                </a:solidFill>
                <a:ea typeface="微软雅黑" panose="020B0503020204020204" pitchFamily="34" charset="-122"/>
              </a:rPr>
              <a:t>不要效法这个世界，只要心意更新而变化，叫你们察验何为　神的善良、纯全、可喜悦的旨意。</a:t>
            </a:r>
          </a:p>
          <a:p>
            <a:pPr algn="l">
              <a:lnSpc>
                <a:spcPct val="112000"/>
              </a:lnSpc>
            </a:pPr>
            <a:r>
              <a:rPr lang="en-US" altLang="zh-CN" sz="3600" b="1" dirty="0">
                <a:solidFill>
                  <a:schemeClr val="bg1"/>
                </a:solidFill>
                <a:ea typeface="微软雅黑" panose="020B0503020204020204" pitchFamily="34" charset="-122"/>
              </a:rPr>
              <a:t>And do not be conformed to this world, but be transformed by the renewing of your mind, that you may prove what is that good and acceptable and perfect will of God.</a:t>
            </a:r>
          </a:p>
        </p:txBody>
      </p:sp>
    </p:spTree>
    <p:extLst>
      <p:ext uri="{BB962C8B-B14F-4D97-AF65-F5344CB8AC3E}">
        <p14:creationId xmlns:p14="http://schemas.microsoft.com/office/powerpoint/2010/main" val="2507156743"/>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Stream</Template>
  <TotalTime>127067</TotalTime>
  <Words>3084</Words>
  <Application>Microsoft Office PowerPoint</Application>
  <PresentationFormat>On-screen Show (4:3)</PresentationFormat>
  <Paragraphs>138</Paragraphs>
  <Slides>33</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33</vt:i4>
      </vt:variant>
    </vt:vector>
  </HeadingPairs>
  <TitlesOfParts>
    <vt:vector size="40" baseType="lpstr">
      <vt:lpstr>微软雅黑</vt:lpstr>
      <vt:lpstr>Arial</vt:lpstr>
      <vt:lpstr>Calibri</vt:lpstr>
      <vt:lpstr>Calibri Light</vt:lpstr>
      <vt:lpstr>Garamond</vt:lpstr>
      <vt:lpstr>3_Office Theme</vt:lpstr>
      <vt:lpstr>Office 主题</vt:lpstr>
      <vt:lpstr>怎样明白神的心意？  How to Know God’s Will?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主我願單屬你</dc:title>
  <dc:creator>Fwu-Shan Shieh</dc:creator>
  <cp:lastModifiedBy>BCCC_User</cp:lastModifiedBy>
  <cp:revision>822</cp:revision>
  <dcterms:created xsi:type="dcterms:W3CDTF">2005-10-06T16:33:29Z</dcterms:created>
  <dcterms:modified xsi:type="dcterms:W3CDTF">2026-10-04T18:17:07Z</dcterms:modified>
</cp:coreProperties>
</file>